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92" r:id="rId3"/>
    <p:sldId id="257" r:id="rId4"/>
    <p:sldId id="278" r:id="rId5"/>
    <p:sldId id="310" r:id="rId6"/>
    <p:sldId id="287" r:id="rId7"/>
    <p:sldId id="311" r:id="rId8"/>
    <p:sldId id="262" r:id="rId9"/>
    <p:sldId id="289" r:id="rId10"/>
    <p:sldId id="312" r:id="rId11"/>
    <p:sldId id="313" r:id="rId12"/>
    <p:sldId id="314" r:id="rId13"/>
    <p:sldId id="284" r:id="rId14"/>
    <p:sldId id="315" r:id="rId15"/>
    <p:sldId id="316" r:id="rId16"/>
    <p:sldId id="317" r:id="rId17"/>
    <p:sldId id="273" r:id="rId18"/>
    <p:sldId id="276" r:id="rId19"/>
    <p:sldId id="259" r:id="rId20"/>
    <p:sldId id="261" r:id="rId21"/>
    <p:sldId id="277" r:id="rId22"/>
    <p:sldId id="264" r:id="rId23"/>
    <p:sldId id="265" r:id="rId24"/>
    <p:sldId id="266" r:id="rId25"/>
    <p:sldId id="267" r:id="rId26"/>
    <p:sldId id="268" r:id="rId27"/>
    <p:sldId id="269" r:id="rId28"/>
    <p:sldId id="270" r:id="rId29"/>
    <p:sldId id="271" r:id="rId30"/>
    <p:sldId id="272" r:id="rId31"/>
    <p:sldId id="283" r:id="rId32"/>
    <p:sldId id="281" r:id="rId33"/>
    <p:sldId id="282" r:id="rId34"/>
    <p:sldId id="286" r:id="rId35"/>
    <p:sldId id="288" r:id="rId36"/>
    <p:sldId id="290" r:id="rId37"/>
    <p:sldId id="299" r:id="rId38"/>
    <p:sldId id="285" r:id="rId39"/>
    <p:sldId id="309" r:id="rId40"/>
    <p:sldId id="291" r:id="rId41"/>
    <p:sldId id="301" r:id="rId42"/>
    <p:sldId id="294" r:id="rId43"/>
    <p:sldId id="306" r:id="rId44"/>
    <p:sldId id="30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7897BC-1028-46C8-B4DF-32F6794BCA9D}" v="456" dt="2019-04-11T19:07:11.8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C Heiner" userId="44f2258f-edfa-4a01-a917-7c28b3f3859b" providerId="ADAL" clId="{137897BC-1028-46C8-B4DF-32F6794BCA9D}"/>
    <pc:docChg chg="custSel modSld">
      <pc:chgData name="Paul C Heiner" userId="44f2258f-edfa-4a01-a917-7c28b3f3859b" providerId="ADAL" clId="{137897BC-1028-46C8-B4DF-32F6794BCA9D}" dt="2019-04-11T19:07:11.857" v="461" actId="20577"/>
      <pc:docMkLst>
        <pc:docMk/>
      </pc:docMkLst>
      <pc:sldChg chg="modNotesTx">
        <pc:chgData name="Paul C Heiner" userId="44f2258f-edfa-4a01-a917-7c28b3f3859b" providerId="ADAL" clId="{137897BC-1028-46C8-B4DF-32F6794BCA9D}" dt="2019-04-11T19:07:11.857" v="461" actId="20577"/>
        <pc:sldMkLst>
          <pc:docMk/>
          <pc:sldMk cId="938616530" sldId="262"/>
        </pc:sldMkLst>
      </pc:sldChg>
      <pc:sldChg chg="modSp modNotesTx">
        <pc:chgData name="Paul C Heiner" userId="44f2258f-edfa-4a01-a917-7c28b3f3859b" providerId="ADAL" clId="{137897BC-1028-46C8-B4DF-32F6794BCA9D}" dt="2019-04-11T14:31:22.035" v="5" actId="14100"/>
        <pc:sldMkLst>
          <pc:docMk/>
          <pc:sldMk cId="2409894758" sldId="287"/>
        </pc:sldMkLst>
        <pc:spChg chg="mod">
          <ac:chgData name="Paul C Heiner" userId="44f2258f-edfa-4a01-a917-7c28b3f3859b" providerId="ADAL" clId="{137897BC-1028-46C8-B4DF-32F6794BCA9D}" dt="2019-04-11T14:31:12.344" v="4" actId="14100"/>
          <ac:spMkLst>
            <pc:docMk/>
            <pc:sldMk cId="2409894758" sldId="287"/>
            <ac:spMk id="2" creationId="{FA6D19C5-EB13-4745-A187-7B3A22F0A35B}"/>
          </ac:spMkLst>
        </pc:spChg>
        <pc:spChg chg="mod">
          <ac:chgData name="Paul C Heiner" userId="44f2258f-edfa-4a01-a917-7c28b3f3859b" providerId="ADAL" clId="{137897BC-1028-46C8-B4DF-32F6794BCA9D}" dt="2019-04-11T14:31:22.035" v="5" actId="14100"/>
          <ac:spMkLst>
            <pc:docMk/>
            <pc:sldMk cId="2409894758" sldId="287"/>
            <ac:spMk id="5" creationId="{0ECC01A7-FCAD-4E2F-9A0B-9C5D4695FD09}"/>
          </ac:spMkLst>
        </pc:spChg>
      </pc:sldChg>
      <pc:sldChg chg="modNotesTx">
        <pc:chgData name="Paul C Heiner" userId="44f2258f-edfa-4a01-a917-7c28b3f3859b" providerId="ADAL" clId="{137897BC-1028-46C8-B4DF-32F6794BCA9D}" dt="2019-04-11T18:59:44.979" v="40" actId="20577"/>
        <pc:sldMkLst>
          <pc:docMk/>
          <pc:sldMk cId="919246034" sldId="310"/>
        </pc:sldMkLst>
      </pc:sldChg>
    </pc:docChg>
  </pc:docChgLst>
  <pc:docChgLst>
    <pc:chgData name="Paul Heiner" userId="44f2258f-edfa-4a01-a917-7c28b3f3859b" providerId="ADAL" clId="{15CFE834-7541-4F02-987A-B6F9888715FE}"/>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9E5B3B-AD97-4A65-8D73-83A877B9DF11}" type="datetimeFigureOut">
              <a:rPr lang="en-US" smtClean="0"/>
              <a:t>4/11/2019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693C54-3EB3-468E-9CA7-0710F083FAE5}" type="slidenum">
              <a:rPr lang="en-US" smtClean="0"/>
              <a:t>‹#›</a:t>
            </a:fld>
            <a:endParaRPr lang="en-US"/>
          </a:p>
        </p:txBody>
      </p:sp>
    </p:spTree>
    <p:extLst>
      <p:ext uri="{BB962C8B-B14F-4D97-AF65-F5344CB8AC3E}">
        <p14:creationId xmlns:p14="http://schemas.microsoft.com/office/powerpoint/2010/main" val="2387320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Write the phrase enemy territory on the board and ask students what it means.</a:t>
            </a:r>
          </a:p>
          <a:p>
            <a:endParaRPr lang="en-US"/>
          </a:p>
          <a:p>
            <a:r>
              <a:rPr lang="en-US"/>
              <a:t>Why does Satan want to hurt us?</a:t>
            </a:r>
          </a:p>
        </p:txBody>
      </p:sp>
      <p:sp>
        <p:nvSpPr>
          <p:cNvPr id="4" name="Slide Number Placeholder 3"/>
          <p:cNvSpPr>
            <a:spLocks noGrp="1"/>
          </p:cNvSpPr>
          <p:nvPr>
            <p:ph type="sldNum" sz="quarter" idx="5"/>
          </p:nvPr>
        </p:nvSpPr>
        <p:spPr/>
        <p:txBody>
          <a:bodyPr/>
          <a:lstStyle/>
          <a:p>
            <a:fld id="{F9693C54-3EB3-468E-9CA7-0710F083FAE5}" type="slidenum">
              <a:rPr lang="en-US" smtClean="0"/>
              <a:t>5</a:t>
            </a:fld>
            <a:endParaRPr lang="en-US"/>
          </a:p>
        </p:txBody>
      </p:sp>
    </p:spTree>
    <p:extLst>
      <p:ext uri="{BB962C8B-B14F-4D97-AF65-F5344CB8AC3E}">
        <p14:creationId xmlns:p14="http://schemas.microsoft.com/office/powerpoint/2010/main" val="2405751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693C54-3EB3-468E-9CA7-0710F083FAE5}" type="slidenum">
              <a:rPr lang="en-US" smtClean="0"/>
              <a:t>31</a:t>
            </a:fld>
            <a:endParaRPr lang="en-US"/>
          </a:p>
        </p:txBody>
      </p:sp>
    </p:spTree>
    <p:extLst>
      <p:ext uri="{BB962C8B-B14F-4D97-AF65-F5344CB8AC3E}">
        <p14:creationId xmlns:p14="http://schemas.microsoft.com/office/powerpoint/2010/main" val="2362172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693C54-3EB3-468E-9CA7-0710F083FAE5}" type="slidenum">
              <a:rPr lang="en-US" smtClean="0"/>
              <a:t>32</a:t>
            </a:fld>
            <a:endParaRPr lang="en-US"/>
          </a:p>
        </p:txBody>
      </p:sp>
    </p:spTree>
    <p:extLst>
      <p:ext uri="{BB962C8B-B14F-4D97-AF65-F5344CB8AC3E}">
        <p14:creationId xmlns:p14="http://schemas.microsoft.com/office/powerpoint/2010/main" val="3910748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693C54-3EB3-468E-9CA7-0710F083FAE5}" type="slidenum">
              <a:rPr lang="en-US" smtClean="0"/>
              <a:t>36</a:t>
            </a:fld>
            <a:endParaRPr lang="en-US"/>
          </a:p>
        </p:txBody>
      </p:sp>
    </p:spTree>
    <p:extLst>
      <p:ext uri="{BB962C8B-B14F-4D97-AF65-F5344CB8AC3E}">
        <p14:creationId xmlns:p14="http://schemas.microsoft.com/office/powerpoint/2010/main" val="965174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693C54-3EB3-468E-9CA7-0710F083FAE5}" type="slidenum">
              <a:rPr lang="en-US" smtClean="0"/>
              <a:t>38</a:t>
            </a:fld>
            <a:endParaRPr lang="en-US"/>
          </a:p>
        </p:txBody>
      </p:sp>
    </p:spTree>
    <p:extLst>
      <p:ext uri="{BB962C8B-B14F-4D97-AF65-F5344CB8AC3E}">
        <p14:creationId xmlns:p14="http://schemas.microsoft.com/office/powerpoint/2010/main" val="1003097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did Amulek warn us not to procrastinate the day of our repentance?</a:t>
            </a:r>
          </a:p>
        </p:txBody>
      </p:sp>
      <p:sp>
        <p:nvSpPr>
          <p:cNvPr id="4" name="Slide Number Placeholder 3"/>
          <p:cNvSpPr>
            <a:spLocks noGrp="1"/>
          </p:cNvSpPr>
          <p:nvPr>
            <p:ph type="sldNum" sz="quarter" idx="5"/>
          </p:nvPr>
        </p:nvSpPr>
        <p:spPr/>
        <p:txBody>
          <a:bodyPr/>
          <a:lstStyle/>
          <a:p>
            <a:fld id="{F9693C54-3EB3-468E-9CA7-0710F083FAE5}" type="slidenum">
              <a:rPr lang="en-US" smtClean="0"/>
              <a:t>39</a:t>
            </a:fld>
            <a:endParaRPr lang="en-US"/>
          </a:p>
        </p:txBody>
      </p:sp>
    </p:spTree>
    <p:extLst>
      <p:ext uri="{BB962C8B-B14F-4D97-AF65-F5344CB8AC3E}">
        <p14:creationId xmlns:p14="http://schemas.microsoft.com/office/powerpoint/2010/main" val="2165557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Remind students that for centuries after Lehi arrived in the promised land, the Nephites were ruled by kings. King Mosiah, however, proposed that a new form of government be instituted. Ask students to study Mosiah 29:10–11, 16–18, 25–26 and look for why Mosiah proposed a new form of government.</a:t>
            </a:r>
          </a:p>
          <a:p>
            <a:endParaRPr lang="en-US"/>
          </a:p>
          <a:p>
            <a:r>
              <a:rPr lang="en-US"/>
              <a:t>What reasons did King Mosiah give for desiring to implement a new form of government?</a:t>
            </a:r>
          </a:p>
          <a:p>
            <a:endParaRPr lang="en-US"/>
          </a:p>
          <a:p>
            <a:r>
              <a:rPr lang="en-US"/>
              <a:t>Explain to students that the system of judges was appropriate and necessary to preserve freedom in Nephite society. Other societies have similarly sought to establish and preserve freedom, although their systems of government may have been organized differently. Ask a student to read Mosiah 29:32 aloud while the class looks for why Mosiah wanted to preserve his people’s liberty.</a:t>
            </a:r>
          </a:p>
          <a:p>
            <a:endParaRPr lang="en-US"/>
          </a:p>
          <a:p>
            <a:r>
              <a:rPr lang="en-US"/>
              <a:t>Why was it necessary to preserve the Nephites’ liberty?</a:t>
            </a:r>
          </a:p>
          <a:p>
            <a:endParaRPr lang="en-US"/>
          </a:p>
          <a:p>
            <a:r>
              <a:rPr lang="en-US"/>
              <a:t>Whose responsibility is it to help preserve our rights and privileges? How can this preservation be accomplished?</a:t>
            </a:r>
          </a:p>
          <a:p>
            <a:endParaRPr lang="en-US"/>
          </a:p>
          <a:p>
            <a:r>
              <a:rPr lang="en-US"/>
              <a:t>Explain that exercising individual freedoms should not supersede the principle of obeying laws of the land.</a:t>
            </a:r>
          </a:p>
          <a:p>
            <a:endParaRPr lang="en-US"/>
          </a:p>
          <a:p>
            <a:r>
              <a:rPr lang="en-US"/>
              <a:t>Invite students to search Alma 30:7–9 and identify one of the rights guaranteed by the new Nephite government.</a:t>
            </a:r>
          </a:p>
          <a:p>
            <a:endParaRPr lang="en-US"/>
          </a:p>
          <a:p>
            <a:r>
              <a:rPr lang="en-US"/>
              <a:t>You might explain that this passage shows that the Lord forbids discriminating against others based on their belief or nonbelief in God (see also D&amp;C 134:4).</a:t>
            </a:r>
          </a:p>
          <a:p>
            <a:endParaRPr lang="en-US"/>
          </a:p>
          <a:p>
            <a:r>
              <a:rPr lang="en-US"/>
              <a:t>How does protecting religious freedom benefit society?</a:t>
            </a:r>
          </a:p>
        </p:txBody>
      </p:sp>
      <p:sp>
        <p:nvSpPr>
          <p:cNvPr id="4" name="Slide Number Placeholder 3"/>
          <p:cNvSpPr>
            <a:spLocks noGrp="1"/>
          </p:cNvSpPr>
          <p:nvPr>
            <p:ph type="sldNum" sz="quarter" idx="5"/>
          </p:nvPr>
        </p:nvSpPr>
        <p:spPr/>
        <p:txBody>
          <a:bodyPr/>
          <a:lstStyle/>
          <a:p>
            <a:fld id="{F9693C54-3EB3-468E-9CA7-0710F083FAE5}" type="slidenum">
              <a:rPr lang="en-US" smtClean="0"/>
              <a:t>44</a:t>
            </a:fld>
            <a:endParaRPr lang="en-US"/>
          </a:p>
        </p:txBody>
      </p:sp>
    </p:spTree>
    <p:extLst>
      <p:ext uri="{BB962C8B-B14F-4D97-AF65-F5344CB8AC3E}">
        <p14:creationId xmlns:p14="http://schemas.microsoft.com/office/powerpoint/2010/main" val="3496401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what ways is living at this time like being in enemy territory?</a:t>
            </a:r>
          </a:p>
          <a:p>
            <a:endParaRPr lang="en-US"/>
          </a:p>
          <a:p>
            <a:r>
              <a:rPr lang="en-US"/>
              <a:t>Explain that this lesson will examine the Book of Mormon’s description of the wicked environment in which some righteous individuals lived. Invite students to look for principles and doctrines that they can apply as they study the examples of individuals who remained faithful despite being surrounded by wickedness.</a:t>
            </a:r>
          </a:p>
          <a:p>
            <a:endParaRPr lang="en-US"/>
          </a:p>
          <a:p>
            <a:r>
              <a:rPr lang="en-US"/>
              <a:t>Remind students that Moroni witnessed the destruction of the entire Nephite civilization. He described the wickedness that led to both the Nephites’ and the Jaredites’ destruction. Invite a student to read Ether 8:18 and 21 aloud while the class identifies the cause of this destruction. Invite students to share what they discover.</a:t>
            </a:r>
          </a:p>
        </p:txBody>
      </p:sp>
      <p:sp>
        <p:nvSpPr>
          <p:cNvPr id="4" name="Slide Number Placeholder 3"/>
          <p:cNvSpPr>
            <a:spLocks noGrp="1"/>
          </p:cNvSpPr>
          <p:nvPr>
            <p:ph type="sldNum" sz="quarter" idx="5"/>
          </p:nvPr>
        </p:nvSpPr>
        <p:spPr/>
        <p:txBody>
          <a:bodyPr/>
          <a:lstStyle/>
          <a:p>
            <a:fld id="{F9693C54-3EB3-468E-9CA7-0710F083FAE5}" type="slidenum">
              <a:rPr lang="en-US" smtClean="0"/>
              <a:t>6</a:t>
            </a:fld>
            <a:endParaRPr lang="en-US"/>
          </a:p>
        </p:txBody>
      </p:sp>
    </p:spTree>
    <p:extLst>
      <p:ext uri="{BB962C8B-B14F-4D97-AF65-F5344CB8AC3E}">
        <p14:creationId xmlns:p14="http://schemas.microsoft.com/office/powerpoint/2010/main" val="197266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students to read one of the passages on the board and look for answers to the questions listed. Tell students that the passage they choose might not answer all three of these questions, but they should find what they can. After sufficient time, discuss the questions on the board as a class. Then discuss the following:</a:t>
            </a:r>
          </a:p>
          <a:p>
            <a:endParaRPr lang="en-US"/>
          </a:p>
          <a:p>
            <a:r>
              <a:rPr lang="en-US"/>
              <a:t>From what you read, what are the consequences of allowing secret combinations to exist and flourish? (Students should identify the following principle: Secret combinations can destroy freedoms, governments, and societies.)</a:t>
            </a:r>
          </a:p>
          <a:p>
            <a:endParaRPr lang="en-US"/>
          </a:p>
          <a:p>
            <a:r>
              <a:rPr lang="en-US"/>
              <a:t>What do you think are some examples of secret combinations in our day?</a:t>
            </a:r>
          </a:p>
        </p:txBody>
      </p:sp>
      <p:sp>
        <p:nvSpPr>
          <p:cNvPr id="4" name="Slide Number Placeholder 3"/>
          <p:cNvSpPr>
            <a:spLocks noGrp="1"/>
          </p:cNvSpPr>
          <p:nvPr>
            <p:ph type="sldNum" sz="quarter" idx="5"/>
          </p:nvPr>
        </p:nvSpPr>
        <p:spPr/>
        <p:txBody>
          <a:bodyPr/>
          <a:lstStyle/>
          <a:p>
            <a:fld id="{F9693C54-3EB3-468E-9CA7-0710F083FAE5}" type="slidenum">
              <a:rPr lang="en-US" smtClean="0"/>
              <a:t>7</a:t>
            </a:fld>
            <a:endParaRPr lang="en-US"/>
          </a:p>
        </p:txBody>
      </p:sp>
    </p:spTree>
    <p:extLst>
      <p:ext uri="{BB962C8B-B14F-4D97-AF65-F5344CB8AC3E}">
        <p14:creationId xmlns:p14="http://schemas.microsoft.com/office/powerpoint/2010/main" val="239175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I could get everyone to buy a can of soda from me I would be wealthy. But if I could get everyone to buy a can of soda everyday for the rest of their lives I would be really wealthy.</a:t>
            </a:r>
          </a:p>
          <a:p>
            <a:r>
              <a:rPr lang="en-US"/>
              <a:t>If I could get everyone to look at my website I would be wealthy. But if I could get everyone to look at my website several times a day I would be really wealthy.</a:t>
            </a:r>
          </a:p>
          <a:p>
            <a:r>
              <a:rPr lang="en-US"/>
              <a:t>It’s just good business. Power and Gain.</a:t>
            </a:r>
          </a:p>
        </p:txBody>
      </p:sp>
      <p:sp>
        <p:nvSpPr>
          <p:cNvPr id="4" name="Slide Number Placeholder 3"/>
          <p:cNvSpPr>
            <a:spLocks noGrp="1"/>
          </p:cNvSpPr>
          <p:nvPr>
            <p:ph type="sldNum" sz="quarter" idx="5"/>
          </p:nvPr>
        </p:nvSpPr>
        <p:spPr/>
        <p:txBody>
          <a:bodyPr/>
          <a:lstStyle/>
          <a:p>
            <a:fld id="{F9693C54-3EB3-468E-9CA7-0710F083FAE5}" type="slidenum">
              <a:rPr lang="en-US" smtClean="0"/>
              <a:t>8</a:t>
            </a:fld>
            <a:endParaRPr lang="en-US"/>
          </a:p>
        </p:txBody>
      </p:sp>
    </p:spTree>
    <p:extLst>
      <p:ext uri="{BB962C8B-B14F-4D97-AF65-F5344CB8AC3E}">
        <p14:creationId xmlns:p14="http://schemas.microsoft.com/office/powerpoint/2010/main" val="4192576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do you think Book of Mormon prophets included information about secret combinations in their record?</a:t>
            </a:r>
          </a:p>
          <a:p>
            <a:endParaRPr lang="en-US"/>
          </a:p>
          <a:p>
            <a:r>
              <a:rPr lang="en-US"/>
              <a:t>Invite a student to read Helaman 6:20, 37–40 aloud. Have the class follow along, looking for contrasts between the Lamanites and the Nephites. (Note: Comparing and contrasting is a scripture study skill that you might emphasize in this lesson [see Gospel Teaching and Learning: A Handbook for Teachers and Leaders in Seminaries and Institutes of Religion (2012), 22].)</a:t>
            </a:r>
          </a:p>
          <a:p>
            <a:endParaRPr lang="en-US"/>
          </a:p>
          <a:p>
            <a:r>
              <a:rPr lang="en-US"/>
              <a:t>What can we learn from these verses about how to eliminate wickedness and secret combinations?</a:t>
            </a:r>
          </a:p>
        </p:txBody>
      </p:sp>
      <p:sp>
        <p:nvSpPr>
          <p:cNvPr id="4" name="Slide Number Placeholder 3"/>
          <p:cNvSpPr>
            <a:spLocks noGrp="1"/>
          </p:cNvSpPr>
          <p:nvPr>
            <p:ph type="sldNum" sz="quarter" idx="5"/>
          </p:nvPr>
        </p:nvSpPr>
        <p:spPr/>
        <p:txBody>
          <a:bodyPr/>
          <a:lstStyle/>
          <a:p>
            <a:fld id="{F9693C54-3EB3-468E-9CA7-0710F083FAE5}" type="slidenum">
              <a:rPr lang="en-US" smtClean="0"/>
              <a:t>9</a:t>
            </a:fld>
            <a:endParaRPr lang="en-US"/>
          </a:p>
        </p:txBody>
      </p:sp>
    </p:spTree>
    <p:extLst>
      <p:ext uri="{BB962C8B-B14F-4D97-AF65-F5344CB8AC3E}">
        <p14:creationId xmlns:p14="http://schemas.microsoft.com/office/powerpoint/2010/main" val="2359657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Tell students that the prophet Mormon was born into the environment of increasing wickedness brought on by these secret combinations. Ask students to study the following passages and look for and mark descriptions of Mormon’s environment: Mormon 1:13–14, 16–17, 19; 2:8, 14–15, 18. Invite students to report on what they found, and then ask:</a:t>
            </a:r>
          </a:p>
          <a:p>
            <a:endParaRPr lang="en-US"/>
          </a:p>
          <a:p>
            <a:r>
              <a:rPr lang="en-US"/>
              <a:t>What concerns would you have about living in such an environment?</a:t>
            </a:r>
          </a:p>
          <a:p>
            <a:endParaRPr lang="en-US"/>
          </a:p>
          <a:p>
            <a:r>
              <a:rPr lang="en-US"/>
              <a:t>Invite a student to read Mormon 1:15 and 2:19 aloud.</a:t>
            </a:r>
          </a:p>
          <a:p>
            <a:endParaRPr lang="en-US"/>
          </a:p>
          <a:p>
            <a:r>
              <a:rPr lang="en-US"/>
              <a:t>What can we learn from Mormon’s example during this wicked time? (As students respond, write this truth on the board: We can live righteously even when we are surrounded by wickedness.)</a:t>
            </a:r>
          </a:p>
          <a:p>
            <a:endParaRPr lang="en-US"/>
          </a:p>
          <a:p>
            <a:r>
              <a:rPr lang="en-US"/>
              <a:t>Give students time to read Mormon 3:2–3, 12, 22 to see what else they can learn about how Mormon was able to live righteously in a time of wickedness. After students share what they learned about Mormon, ask the following questions:</a:t>
            </a:r>
          </a:p>
          <a:p>
            <a:endParaRPr lang="en-US"/>
          </a:p>
          <a:p>
            <a:r>
              <a:rPr lang="en-US"/>
              <a:t>Who else in the Book of Mormon is an example of living righteously while surrounded by wickedness? (Answers might include Ether, Moroni, </a:t>
            </a:r>
            <a:r>
              <a:rPr lang="en-US" err="1"/>
              <a:t>Abish</a:t>
            </a:r>
            <a:r>
              <a:rPr lang="en-US"/>
              <a:t>, and the people who believed that Christ would be born, as recorded in 3 Nephi 1.)</a:t>
            </a:r>
          </a:p>
          <a:p>
            <a:endParaRPr lang="en-US"/>
          </a:p>
          <a:p>
            <a:r>
              <a:rPr lang="en-US"/>
              <a:t>What challenges do we face as we strive to live righteously in a wicked world?</a:t>
            </a:r>
          </a:p>
          <a:p>
            <a:endParaRPr lang="en-US"/>
          </a:p>
          <a:p>
            <a:r>
              <a:rPr lang="en-US"/>
              <a:t>Remind students that Mormon’s son, Moroni, lived during this same time of widespread wickedness. Before his death, Mormon wrote a letter to Moroni that is recorded in Moroni 9. Ask a student to read Moroni 9:6, 22, 25–26. Invite the class to consider how Mormon’s counsel in these verses could help us to live righteously in a wicked world.</a:t>
            </a:r>
          </a:p>
          <a:p>
            <a:endParaRPr lang="en-US"/>
          </a:p>
          <a:p>
            <a:r>
              <a:rPr lang="en-US"/>
              <a:t>What can we learn from these verses that will help us live righteously in today’s world? (Help students to understand the following principle: If we have faith in Christ and in His Atonement, then we will have the strength to live righteously despite being surrounded by wickedness.)</a:t>
            </a:r>
          </a:p>
          <a:p>
            <a:endParaRPr lang="en-US"/>
          </a:p>
          <a:p>
            <a:r>
              <a:rPr lang="en-US"/>
              <a:t>What examples have you seen of someone living righteously in the midst of today’s wickedness?</a:t>
            </a:r>
          </a:p>
          <a:p>
            <a:endParaRPr lang="en-US"/>
          </a:p>
          <a:p>
            <a:r>
              <a:rPr lang="en-US"/>
              <a:t>How has focusing on Jesus Christ and His Atonement helped you to rise above wicked or difficult conditions?</a:t>
            </a:r>
          </a:p>
        </p:txBody>
      </p:sp>
      <p:sp>
        <p:nvSpPr>
          <p:cNvPr id="4" name="Slide Number Placeholder 3"/>
          <p:cNvSpPr>
            <a:spLocks noGrp="1"/>
          </p:cNvSpPr>
          <p:nvPr>
            <p:ph type="sldNum" sz="quarter" idx="5"/>
          </p:nvPr>
        </p:nvSpPr>
        <p:spPr/>
        <p:txBody>
          <a:bodyPr/>
          <a:lstStyle/>
          <a:p>
            <a:fld id="{F9693C54-3EB3-468E-9CA7-0710F083FAE5}" type="slidenum">
              <a:rPr lang="en-US" smtClean="0"/>
              <a:t>10</a:t>
            </a:fld>
            <a:endParaRPr lang="en-US"/>
          </a:p>
        </p:txBody>
      </p:sp>
    </p:spTree>
    <p:extLst>
      <p:ext uri="{BB962C8B-B14F-4D97-AF65-F5344CB8AC3E}">
        <p14:creationId xmlns:p14="http://schemas.microsoft.com/office/powerpoint/2010/main" val="1246526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has given you determination and strength to be obedient to the Lord in an increasingly wicked world?</a:t>
            </a:r>
          </a:p>
          <a:p>
            <a:endParaRPr lang="en-US"/>
          </a:p>
          <a:p>
            <a:r>
              <a:rPr lang="en-US"/>
              <a:t>Explain that during the long war between the Nephites and Lamanites recorded in the book of Alma, individuals had to stand against forces of evil in order to preserve their lives. Invite students to study Alma 62:41 and look for the contrasting ways in which individuals responded to adversity and wickedness. Invite students to share what they discovered that could help them live righteously in a wicked world.</a:t>
            </a:r>
          </a:p>
        </p:txBody>
      </p:sp>
      <p:sp>
        <p:nvSpPr>
          <p:cNvPr id="4" name="Slide Number Placeholder 3"/>
          <p:cNvSpPr>
            <a:spLocks noGrp="1"/>
          </p:cNvSpPr>
          <p:nvPr>
            <p:ph type="sldNum" sz="quarter" idx="5"/>
          </p:nvPr>
        </p:nvSpPr>
        <p:spPr/>
        <p:txBody>
          <a:bodyPr/>
          <a:lstStyle/>
          <a:p>
            <a:fld id="{F9693C54-3EB3-468E-9CA7-0710F083FAE5}" type="slidenum">
              <a:rPr lang="en-US" smtClean="0"/>
              <a:t>12</a:t>
            </a:fld>
            <a:endParaRPr lang="en-US"/>
          </a:p>
        </p:txBody>
      </p:sp>
    </p:spTree>
    <p:extLst>
      <p:ext uri="{BB962C8B-B14F-4D97-AF65-F5344CB8AC3E}">
        <p14:creationId xmlns:p14="http://schemas.microsoft.com/office/powerpoint/2010/main" val="2005424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students to take a few minutes to write responses to the following question:</a:t>
            </a:r>
          </a:p>
          <a:p>
            <a:endParaRPr lang="en-US"/>
          </a:p>
          <a:p>
            <a:r>
              <a:rPr lang="en-US"/>
              <a:t>What commitments have you made to stand “unequivocally with the Lord”?</a:t>
            </a:r>
          </a:p>
          <a:p>
            <a:endParaRPr lang="en-US"/>
          </a:p>
          <a:p>
            <a:r>
              <a:rPr lang="en-US"/>
              <a:t>Then encourage students to ponder the following questions:</a:t>
            </a:r>
          </a:p>
          <a:p>
            <a:endParaRPr lang="en-US"/>
          </a:p>
          <a:p>
            <a:r>
              <a:rPr lang="en-US"/>
              <a:t>What promptings have you received from the Spirit concerning how you can be more committed to the Lord?</a:t>
            </a:r>
          </a:p>
          <a:p>
            <a:endParaRPr lang="en-US"/>
          </a:p>
          <a:p>
            <a:r>
              <a:rPr lang="en-US"/>
              <a:t>What can you do to help your family members be more committed to the Lord?</a:t>
            </a:r>
          </a:p>
          <a:p>
            <a:endParaRPr lang="en-US"/>
          </a:p>
          <a:p>
            <a:r>
              <a:rPr lang="en-US"/>
              <a:t>Testify that as we persevere in faith, the Lord will bless us and help us live righteously in the midst of wickedness.</a:t>
            </a:r>
          </a:p>
        </p:txBody>
      </p:sp>
      <p:sp>
        <p:nvSpPr>
          <p:cNvPr id="4" name="Slide Number Placeholder 3"/>
          <p:cNvSpPr>
            <a:spLocks noGrp="1"/>
          </p:cNvSpPr>
          <p:nvPr>
            <p:ph type="sldNum" sz="quarter" idx="5"/>
          </p:nvPr>
        </p:nvSpPr>
        <p:spPr/>
        <p:txBody>
          <a:bodyPr/>
          <a:lstStyle/>
          <a:p>
            <a:fld id="{F9693C54-3EB3-468E-9CA7-0710F083FAE5}" type="slidenum">
              <a:rPr lang="en-US" smtClean="0"/>
              <a:t>14</a:t>
            </a:fld>
            <a:endParaRPr lang="en-US"/>
          </a:p>
        </p:txBody>
      </p:sp>
    </p:spTree>
    <p:extLst>
      <p:ext uri="{BB962C8B-B14F-4D97-AF65-F5344CB8AC3E}">
        <p14:creationId xmlns:p14="http://schemas.microsoft.com/office/powerpoint/2010/main" val="482422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693C54-3EB3-468E-9CA7-0710F083FAE5}" type="slidenum">
              <a:rPr lang="en-US" smtClean="0"/>
              <a:t>16</a:t>
            </a:fld>
            <a:endParaRPr lang="en-US"/>
          </a:p>
        </p:txBody>
      </p:sp>
    </p:spTree>
    <p:extLst>
      <p:ext uri="{BB962C8B-B14F-4D97-AF65-F5344CB8AC3E}">
        <p14:creationId xmlns:p14="http://schemas.microsoft.com/office/powerpoint/2010/main" val="1823951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F1BC5-5337-4C83-BADF-12CF51F20E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6EDFCD-905E-4415-A64D-159C66CE2E19}"/>
              </a:ext>
            </a:extLst>
          </p:cNvPr>
          <p:cNvSpPr>
            <a:spLocks noGrp="1"/>
          </p:cNvSpPr>
          <p:nvPr>
            <p:ph type="body" idx="1"/>
          </p:nvPr>
        </p:nvSpPr>
        <p:spPr>
          <a:xfrm>
            <a:off x="831850" y="4589463"/>
            <a:ext cx="10515600" cy="1500187"/>
          </a:xfrm>
        </p:spPr>
        <p:txBody>
          <a:bodyPr>
            <a:normAutofit/>
          </a:bodyPr>
          <a:lstStyle>
            <a:lvl1pPr marL="0" indent="0">
              <a:buNone/>
              <a:defRPr sz="3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53573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3E64-7D74-4085-9020-C2237281A1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40DD7B-9D46-4DD8-98C7-A9E608FACE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6304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99EE1D-F572-4FC8-B203-5617DC2BBB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D10CB8-5B07-438A-BEBF-9EF1082FAC2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8245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24000" b="-2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3909-F14C-4215-A979-33D1B055803E}"/>
              </a:ext>
            </a:extLst>
          </p:cNvPr>
          <p:cNvSpPr>
            <a:spLocks noGrp="1"/>
          </p:cNvSpPr>
          <p:nvPr>
            <p:ph type="ctrTitle" hasCustomPrompt="1"/>
          </p:nvPr>
        </p:nvSpPr>
        <p:spPr>
          <a:xfrm>
            <a:off x="1524000" y="2025352"/>
            <a:ext cx="9144000" cy="2862841"/>
          </a:xfrm>
        </p:spPr>
        <p:txBody>
          <a:bodyPr anchor="ctr">
            <a:normAutofit/>
          </a:bodyPr>
          <a:lstStyle>
            <a:lvl1pPr algn="ctr">
              <a:defRPr sz="3200">
                <a:latin typeface="+mn-lt"/>
              </a:defRPr>
            </a:lvl1pPr>
          </a:lstStyle>
          <a:p>
            <a:r>
              <a:rPr lang="en-US"/>
              <a:t>Click to edit Master text</a:t>
            </a:r>
          </a:p>
        </p:txBody>
      </p:sp>
    </p:spTree>
    <p:extLst>
      <p:ext uri="{BB962C8B-B14F-4D97-AF65-F5344CB8AC3E}">
        <p14:creationId xmlns:p14="http://schemas.microsoft.com/office/powerpoint/2010/main" val="1001343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96A4-7C41-4A6C-9398-20FF2770F1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D0B5FA-834B-442A-8168-FF123B3B5C34}"/>
              </a:ext>
            </a:extLst>
          </p:cNvPr>
          <p:cNvSpPr>
            <a:spLocks noGrp="1"/>
          </p:cNvSpPr>
          <p:nvPr>
            <p:ph idx="1"/>
          </p:nvPr>
        </p:nvSpPr>
        <p:spPr/>
        <p:txBody>
          <a:bodyPr/>
          <a:lstStyle>
            <a:lvl1pPr>
              <a:defRPr sz="32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2570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D7994-4F4E-48AD-B229-17AA5CB79703}"/>
              </a:ext>
            </a:extLst>
          </p:cNvPr>
          <p:cNvSpPr>
            <a:spLocks noGrp="1"/>
          </p:cNvSpPr>
          <p:nvPr>
            <p:ph type="title"/>
          </p:nvPr>
        </p:nvSpPr>
        <p:spPr>
          <a:xfrm>
            <a:off x="4537817" y="444382"/>
            <a:ext cx="7024644" cy="726392"/>
          </a:xfrm>
        </p:spPr>
        <p:txBody>
          <a:bodyPr anchor="b">
            <a:noAutofit/>
          </a:bodyPr>
          <a:lstStyle>
            <a:lvl1pPr>
              <a:defRPr sz="5000"/>
            </a:lvl1pPr>
          </a:lstStyle>
          <a:p>
            <a:r>
              <a:rPr lang="en-US"/>
              <a:t>Click to edit Master title style</a:t>
            </a:r>
          </a:p>
        </p:txBody>
      </p:sp>
      <p:sp>
        <p:nvSpPr>
          <p:cNvPr id="4" name="Text Placeholder 3">
            <a:extLst>
              <a:ext uri="{FF2B5EF4-FFF2-40B4-BE49-F238E27FC236}">
                <a16:creationId xmlns:a16="http://schemas.microsoft.com/office/drawing/2014/main" id="{5A134B64-324C-4D62-AF33-1A969A5AA217}"/>
              </a:ext>
            </a:extLst>
          </p:cNvPr>
          <p:cNvSpPr>
            <a:spLocks noGrp="1"/>
          </p:cNvSpPr>
          <p:nvPr>
            <p:ph type="body" sz="half" idx="2"/>
          </p:nvPr>
        </p:nvSpPr>
        <p:spPr>
          <a:xfrm>
            <a:off x="4537817" y="1333144"/>
            <a:ext cx="7024644" cy="5195842"/>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Picture Placeholder 6">
            <a:extLst>
              <a:ext uri="{FF2B5EF4-FFF2-40B4-BE49-F238E27FC236}">
                <a16:creationId xmlns:a16="http://schemas.microsoft.com/office/drawing/2014/main" id="{2B5A01CC-2F04-4075-84CA-872FD73A00D9}"/>
              </a:ext>
            </a:extLst>
          </p:cNvPr>
          <p:cNvSpPr>
            <a:spLocks noGrp="1"/>
          </p:cNvSpPr>
          <p:nvPr>
            <p:ph type="pic" sz="quarter" idx="10"/>
          </p:nvPr>
        </p:nvSpPr>
        <p:spPr>
          <a:xfrm>
            <a:off x="0" y="1329073"/>
            <a:ext cx="4168123" cy="5528927"/>
          </a:xfrm>
        </p:spPr>
        <p:txBody>
          <a:bodyPr/>
          <a:lstStyle/>
          <a:p>
            <a:endParaRPr lang="en-US"/>
          </a:p>
        </p:txBody>
      </p:sp>
    </p:spTree>
    <p:extLst>
      <p:ext uri="{BB962C8B-B14F-4D97-AF65-F5344CB8AC3E}">
        <p14:creationId xmlns:p14="http://schemas.microsoft.com/office/powerpoint/2010/main" val="2748339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FF0A0-469D-4019-9F55-9D8F3D563EC9}"/>
              </a:ext>
            </a:extLst>
          </p:cNvPr>
          <p:cNvSpPr>
            <a:spLocks noGrp="1"/>
          </p:cNvSpPr>
          <p:nvPr>
            <p:ph type="title"/>
          </p:nvPr>
        </p:nvSpPr>
        <p:spPr>
          <a:xfrm>
            <a:off x="564021" y="457200"/>
            <a:ext cx="7024643" cy="961402"/>
          </a:xfrm>
        </p:spPr>
        <p:txBody>
          <a:bodyPr anchor="b">
            <a:noAutofit/>
          </a:bodyPr>
          <a:lstStyle>
            <a:lvl1pPr>
              <a:defRPr sz="5000"/>
            </a:lvl1pPr>
          </a:lstStyle>
          <a:p>
            <a:r>
              <a:rPr lang="en-US"/>
              <a:t>Click to edit Master title style</a:t>
            </a:r>
          </a:p>
        </p:txBody>
      </p:sp>
      <p:sp>
        <p:nvSpPr>
          <p:cNvPr id="4" name="Text Placeholder 3">
            <a:extLst>
              <a:ext uri="{FF2B5EF4-FFF2-40B4-BE49-F238E27FC236}">
                <a16:creationId xmlns:a16="http://schemas.microsoft.com/office/drawing/2014/main" id="{DA366E17-29DD-40D6-BF6F-5089A08E1D8D}"/>
              </a:ext>
            </a:extLst>
          </p:cNvPr>
          <p:cNvSpPr>
            <a:spLocks noGrp="1"/>
          </p:cNvSpPr>
          <p:nvPr>
            <p:ph type="body" sz="half" idx="2"/>
          </p:nvPr>
        </p:nvSpPr>
        <p:spPr>
          <a:xfrm>
            <a:off x="564021" y="1563881"/>
            <a:ext cx="7024644" cy="4999290"/>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Picture Placeholder 5">
            <a:extLst>
              <a:ext uri="{FF2B5EF4-FFF2-40B4-BE49-F238E27FC236}">
                <a16:creationId xmlns:a16="http://schemas.microsoft.com/office/drawing/2014/main" id="{E7CA0B33-DF75-4D3A-B95C-5D0A13CB9AF4}"/>
              </a:ext>
            </a:extLst>
          </p:cNvPr>
          <p:cNvSpPr>
            <a:spLocks noGrp="1"/>
          </p:cNvSpPr>
          <p:nvPr>
            <p:ph type="pic" sz="quarter" idx="10"/>
          </p:nvPr>
        </p:nvSpPr>
        <p:spPr>
          <a:xfrm>
            <a:off x="7876375" y="1508333"/>
            <a:ext cx="4315625" cy="5349667"/>
          </a:xfrm>
        </p:spPr>
        <p:txBody>
          <a:bodyPr/>
          <a:lstStyle/>
          <a:p>
            <a:endParaRPr lang="en-US"/>
          </a:p>
        </p:txBody>
      </p:sp>
    </p:spTree>
    <p:extLst>
      <p:ext uri="{BB962C8B-B14F-4D97-AF65-F5344CB8AC3E}">
        <p14:creationId xmlns:p14="http://schemas.microsoft.com/office/powerpoint/2010/main" val="228460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BF9E-9CB2-4CEF-AD11-43430FB08F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00C165-3B73-47D7-BDD2-08C5857B953C}"/>
              </a:ext>
            </a:extLst>
          </p:cNvPr>
          <p:cNvSpPr>
            <a:spLocks noGrp="1"/>
          </p:cNvSpPr>
          <p:nvPr>
            <p:ph sz="half" idx="1"/>
          </p:nvPr>
        </p:nvSpPr>
        <p:spPr>
          <a:xfrm>
            <a:off x="838200" y="1825625"/>
            <a:ext cx="5181600" cy="4351338"/>
          </a:xfrm>
        </p:spPr>
        <p:txBody>
          <a:bodyPr/>
          <a:lstStyle>
            <a:lvl1pPr>
              <a:defRPr sz="32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E48A9C-823B-4CDE-A34D-7B19D3192D1F}"/>
              </a:ext>
            </a:extLst>
          </p:cNvPr>
          <p:cNvSpPr>
            <a:spLocks noGrp="1"/>
          </p:cNvSpPr>
          <p:nvPr>
            <p:ph sz="half" idx="2"/>
          </p:nvPr>
        </p:nvSpPr>
        <p:spPr>
          <a:xfrm>
            <a:off x="6172200" y="1825625"/>
            <a:ext cx="5181600" cy="4351338"/>
          </a:xfrm>
        </p:spPr>
        <p:txBody>
          <a:bodyPr/>
          <a:lstStyle>
            <a:lvl1pPr>
              <a:defRPr sz="32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7772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644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C5478-8115-4467-80C6-6A99C29963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F69D1C-397C-4A07-BDD1-45C4F42B73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6650404-008B-48B3-BDC1-30B31CBC155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E8E770-288E-412D-AE81-7B3A2768A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8CD38D-19A4-45C9-A53E-35589973067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1618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6210C-FA1A-4856-9128-A0EB063DE07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6251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artisticGlass/>
                    </a14:imgEffect>
                  </a14:imgLayer>
                </a14:imgProps>
              </a:ext>
            </a:extLst>
          </a:blip>
          <a:srcRect/>
          <a:stretch>
            <a:fillRect t="-24000" b="-24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5C6E9-8A42-4A2A-B2FF-567958E5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E00268-C4A4-410C-8C41-C3052CE805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887806"/>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57" r:id="rId4"/>
    <p:sldLayoutId id="2147483656" r:id="rId5"/>
    <p:sldLayoutId id="2147483652" r:id="rId6"/>
    <p:sldLayoutId id="2147483655" r:id="rId7"/>
    <p:sldLayoutId id="2147483653" r:id="rId8"/>
    <p:sldLayoutId id="2147483654" r:id="rId9"/>
    <p:sldLayoutId id="2147483658" r:id="rId10"/>
    <p:sldLayoutId id="2147483659" r:id="rId11"/>
  </p:sldLayoutIdLst>
  <p:txStyles>
    <p:titleStyle>
      <a:lvl1pPr algn="l" defTabSz="914400" rtl="0" eaLnBrk="1" latinLnBrk="0" hangingPunct="1">
        <a:lnSpc>
          <a:spcPct val="90000"/>
        </a:lnSpc>
        <a:spcBef>
          <a:spcPct val="0"/>
        </a:spcBef>
        <a:buNone/>
        <a:defRPr sz="6000" kern="1200">
          <a:solidFill>
            <a:schemeClr val="bg1">
              <a:lumMod val="9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20.wdp"/></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microsoft.com/office/2007/relationships/hdphoto" Target="../media/hdphoto22.wdp"/></Relationships>
</file>

<file path=ppt/slides/_rels/slide3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microsoft.com/office/2007/relationships/hdphoto" Target="../media/hdphoto24.wdp"/></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microsoft.com/office/2007/relationships/hdphoto" Target="../media/hdphoto25.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microsoft.com/office/2007/relationships/hdphoto" Target="../media/hdphoto30.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2F48A1E-57D3-4D34-AA01-ABA3A8261023}"/>
              </a:ext>
            </a:extLst>
          </p:cNvPr>
          <p:cNvSpPr>
            <a:spLocks noGrp="1"/>
          </p:cNvSpPr>
          <p:nvPr>
            <p:ph type="ctrTitle"/>
          </p:nvPr>
        </p:nvSpPr>
        <p:spPr>
          <a:xfrm>
            <a:off x="911352" y="1204659"/>
            <a:ext cx="10369296" cy="2387600"/>
          </a:xfrm>
        </p:spPr>
        <p:txBody>
          <a:bodyPr>
            <a:noAutofit/>
          </a:bodyPr>
          <a:lstStyle/>
          <a:p>
            <a:r>
              <a:rPr lang="en-US" sz="4800"/>
              <a:t>TEACHINGS AND DOCTRINE OF THE BOOK OF MORMON</a:t>
            </a:r>
          </a:p>
        </p:txBody>
      </p:sp>
      <p:sp>
        <p:nvSpPr>
          <p:cNvPr id="8" name="Subtitle 7">
            <a:extLst>
              <a:ext uri="{FF2B5EF4-FFF2-40B4-BE49-F238E27FC236}">
                <a16:creationId xmlns:a16="http://schemas.microsoft.com/office/drawing/2014/main" id="{D4847171-F62C-4DC6-9E18-6D1E9F1565AC}"/>
              </a:ext>
            </a:extLst>
          </p:cNvPr>
          <p:cNvSpPr>
            <a:spLocks noGrp="1"/>
          </p:cNvSpPr>
          <p:nvPr>
            <p:ph type="subTitle" idx="4294967295"/>
          </p:nvPr>
        </p:nvSpPr>
        <p:spPr>
          <a:xfrm>
            <a:off x="1524000" y="4151376"/>
            <a:ext cx="9144000" cy="1298448"/>
          </a:xfrm>
        </p:spPr>
        <p:txBody>
          <a:bodyPr/>
          <a:lstStyle/>
          <a:p>
            <a:pPr marL="0" indent="0" algn="ctr">
              <a:buNone/>
            </a:pPr>
            <a:r>
              <a:rPr lang="en-US" sz="3600"/>
              <a:t>Living Righteously in a Day of Wickedness</a:t>
            </a:r>
          </a:p>
          <a:p>
            <a:endParaRPr lang="en-US"/>
          </a:p>
        </p:txBody>
      </p:sp>
    </p:spTree>
    <p:extLst>
      <p:ext uri="{BB962C8B-B14F-4D97-AF65-F5344CB8AC3E}">
        <p14:creationId xmlns:p14="http://schemas.microsoft.com/office/powerpoint/2010/main" val="1567906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2D8AB7-6F15-46C0-A006-FDF0474B95FB}"/>
              </a:ext>
            </a:extLst>
          </p:cNvPr>
          <p:cNvSpPr>
            <a:spLocks noGrp="1"/>
          </p:cNvSpPr>
          <p:nvPr>
            <p:ph type="title"/>
          </p:nvPr>
        </p:nvSpPr>
        <p:spPr>
          <a:xfrm>
            <a:off x="838199" y="801109"/>
            <a:ext cx="11021291" cy="1341727"/>
          </a:xfrm>
        </p:spPr>
        <p:txBody>
          <a:bodyPr>
            <a:normAutofit/>
          </a:bodyPr>
          <a:lstStyle/>
          <a:p>
            <a:r>
              <a:rPr lang="fr-FR" sz="6600" err="1"/>
              <a:t>Mormon’s</a:t>
            </a:r>
            <a:r>
              <a:rPr lang="fr-FR" sz="6600"/>
              <a:t> </a:t>
            </a:r>
            <a:r>
              <a:rPr lang="fr-FR" sz="6600" err="1"/>
              <a:t>environment</a:t>
            </a:r>
            <a:endParaRPr lang="en-US" sz="6600"/>
          </a:p>
        </p:txBody>
      </p:sp>
      <p:sp>
        <p:nvSpPr>
          <p:cNvPr id="6" name="Content Placeholder 5">
            <a:extLst>
              <a:ext uri="{FF2B5EF4-FFF2-40B4-BE49-F238E27FC236}">
                <a16:creationId xmlns:a16="http://schemas.microsoft.com/office/drawing/2014/main" id="{DF274D5E-D65F-49A3-BD82-36A78A4BF348}"/>
              </a:ext>
            </a:extLst>
          </p:cNvPr>
          <p:cNvSpPr>
            <a:spLocks noGrp="1"/>
          </p:cNvSpPr>
          <p:nvPr>
            <p:ph idx="1"/>
          </p:nvPr>
        </p:nvSpPr>
        <p:spPr>
          <a:xfrm>
            <a:off x="838199" y="3112655"/>
            <a:ext cx="10716491" cy="3064308"/>
          </a:xfrm>
        </p:spPr>
        <p:txBody>
          <a:bodyPr>
            <a:normAutofit/>
          </a:bodyPr>
          <a:lstStyle/>
          <a:p>
            <a:pPr marL="0" indent="0">
              <a:buNone/>
            </a:pPr>
            <a:r>
              <a:rPr lang="fr-FR" sz="4800"/>
              <a:t>Mormon 1:13–14, 16–17, 19; 2:8, 14–15, 18 </a:t>
            </a:r>
            <a:endParaRPr lang="en-US" sz="4800"/>
          </a:p>
        </p:txBody>
      </p:sp>
    </p:spTree>
    <p:extLst>
      <p:ext uri="{BB962C8B-B14F-4D97-AF65-F5344CB8AC3E}">
        <p14:creationId xmlns:p14="http://schemas.microsoft.com/office/powerpoint/2010/main" val="2477292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0931BCE-2CF1-4AEA-BE19-2AC8AB9CC6FB}"/>
              </a:ext>
            </a:extLst>
          </p:cNvPr>
          <p:cNvSpPr>
            <a:spLocks noGrp="1"/>
          </p:cNvSpPr>
          <p:nvPr>
            <p:ph type="title"/>
          </p:nvPr>
        </p:nvSpPr>
        <p:spPr/>
        <p:txBody>
          <a:bodyPr/>
          <a:lstStyle/>
          <a:p>
            <a:r>
              <a:rPr lang="en-US"/>
              <a:t>Virginia U. Jensen</a:t>
            </a:r>
          </a:p>
        </p:txBody>
      </p:sp>
      <p:sp>
        <p:nvSpPr>
          <p:cNvPr id="5" name="Text Placeholder 4">
            <a:extLst>
              <a:ext uri="{FF2B5EF4-FFF2-40B4-BE49-F238E27FC236}">
                <a16:creationId xmlns:a16="http://schemas.microsoft.com/office/drawing/2014/main" id="{9E27795B-3EB8-4A78-9729-0807757F22BE}"/>
              </a:ext>
            </a:extLst>
          </p:cNvPr>
          <p:cNvSpPr>
            <a:spLocks noGrp="1"/>
          </p:cNvSpPr>
          <p:nvPr>
            <p:ph type="body" sz="half" idx="2"/>
          </p:nvPr>
        </p:nvSpPr>
        <p:spPr>
          <a:xfrm>
            <a:off x="564020" y="1563880"/>
            <a:ext cx="7757943" cy="5206375"/>
          </a:xfrm>
        </p:spPr>
        <p:txBody>
          <a:bodyPr>
            <a:normAutofit lnSpcReduction="10000"/>
          </a:bodyPr>
          <a:lstStyle/>
          <a:p>
            <a:r>
              <a:rPr lang="en-US" sz="3600"/>
              <a:t>“To maintain a firm stance for ourselves and help others stand firm, the message of the restored gospel must be firmly planted in our hearts and taught in our homes. … Teach your loved ones how to draw upon the powers of heaven through fasting and prayer. Teach them that keeping the Sabbath day holy will insulate them from the world. Teach them to be obedient. Teach them to seek God’s approval, not man’s. </a:t>
            </a:r>
            <a:endParaRPr lang="en-US" sz="2400"/>
          </a:p>
        </p:txBody>
      </p:sp>
      <p:pic>
        <p:nvPicPr>
          <p:cNvPr id="8" name="Picture Placeholder 7">
            <a:extLst>
              <a:ext uri="{FF2B5EF4-FFF2-40B4-BE49-F238E27FC236}">
                <a16:creationId xmlns:a16="http://schemas.microsoft.com/office/drawing/2014/main" id="{F2911817-8664-48D1-84C9-69ACA048A37A}"/>
              </a:ext>
            </a:extLst>
          </p:cNvPr>
          <p:cNvPicPr>
            <a:picLocks noGrp="1" noChangeAspect="1"/>
          </p:cNvPicPr>
          <p:nvPr>
            <p:ph type="pic" sz="quarter" idx="10"/>
          </p:nvPr>
        </p:nvPicPr>
        <p:blipFill>
          <a:blip r:embed="rId2"/>
          <a:srcRect t="6104" b="6104"/>
          <a:stretch>
            <a:fillRect/>
          </a:stretch>
        </p:blipFill>
        <p:spPr>
          <a:xfrm>
            <a:off x="8790778" y="1702302"/>
            <a:ext cx="2926080" cy="3627183"/>
          </a:xfrm>
          <a:prstGeom prst="rect">
            <a:avLst/>
          </a:prstGeom>
        </p:spPr>
      </p:pic>
    </p:spTree>
    <p:extLst>
      <p:ext uri="{BB962C8B-B14F-4D97-AF65-F5344CB8AC3E}">
        <p14:creationId xmlns:p14="http://schemas.microsoft.com/office/powerpoint/2010/main" val="3195754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0931BCE-2CF1-4AEA-BE19-2AC8AB9CC6FB}"/>
              </a:ext>
            </a:extLst>
          </p:cNvPr>
          <p:cNvSpPr>
            <a:spLocks noGrp="1"/>
          </p:cNvSpPr>
          <p:nvPr>
            <p:ph type="title"/>
          </p:nvPr>
        </p:nvSpPr>
        <p:spPr/>
        <p:txBody>
          <a:bodyPr/>
          <a:lstStyle/>
          <a:p>
            <a:r>
              <a:rPr lang="en-US"/>
              <a:t>Virginia U. Jensen</a:t>
            </a:r>
          </a:p>
        </p:txBody>
      </p:sp>
      <p:sp>
        <p:nvSpPr>
          <p:cNvPr id="5" name="Text Placeholder 4">
            <a:extLst>
              <a:ext uri="{FF2B5EF4-FFF2-40B4-BE49-F238E27FC236}">
                <a16:creationId xmlns:a16="http://schemas.microsoft.com/office/drawing/2014/main" id="{9E27795B-3EB8-4A78-9729-0807757F22BE}"/>
              </a:ext>
            </a:extLst>
          </p:cNvPr>
          <p:cNvSpPr>
            <a:spLocks noGrp="1"/>
          </p:cNvSpPr>
          <p:nvPr>
            <p:ph type="body" sz="half" idx="2"/>
          </p:nvPr>
        </p:nvSpPr>
        <p:spPr>
          <a:xfrm>
            <a:off x="564020" y="1563880"/>
            <a:ext cx="7757943" cy="5003175"/>
          </a:xfrm>
        </p:spPr>
        <p:txBody>
          <a:bodyPr>
            <a:normAutofit/>
          </a:bodyPr>
          <a:lstStyle/>
          <a:p>
            <a:r>
              <a:rPr lang="en-US" sz="3600"/>
              <a:t>Teach them that the only route back to our heavenly home is by loving and following the Savior and by making and keeping sacred covenants and commandments. The truths of the gospel and knowledge of the plan of salvation are weapons your family members can use for victory over Satan’s evil forces</a:t>
            </a:r>
          </a:p>
          <a:p>
            <a:r>
              <a:rPr lang="en-US" sz="1800"/>
              <a:t>“Stand Firm,” Ensign, Nov. 2001, 94</a:t>
            </a:r>
            <a:endParaRPr lang="en-US" sz="1400"/>
          </a:p>
        </p:txBody>
      </p:sp>
      <p:pic>
        <p:nvPicPr>
          <p:cNvPr id="8" name="Picture Placeholder 7">
            <a:extLst>
              <a:ext uri="{FF2B5EF4-FFF2-40B4-BE49-F238E27FC236}">
                <a16:creationId xmlns:a16="http://schemas.microsoft.com/office/drawing/2014/main" id="{F2911817-8664-48D1-84C9-69ACA048A37A}"/>
              </a:ext>
            </a:extLst>
          </p:cNvPr>
          <p:cNvPicPr>
            <a:picLocks noGrp="1" noChangeAspect="1"/>
          </p:cNvPicPr>
          <p:nvPr>
            <p:ph type="pic" sz="quarter" idx="10"/>
          </p:nvPr>
        </p:nvPicPr>
        <p:blipFill>
          <a:blip r:embed="rId3"/>
          <a:srcRect t="6104" b="6104"/>
          <a:stretch>
            <a:fillRect/>
          </a:stretch>
        </p:blipFill>
        <p:spPr>
          <a:xfrm>
            <a:off x="8790778" y="1702302"/>
            <a:ext cx="2926080" cy="3627183"/>
          </a:xfrm>
          <a:prstGeom prst="rect">
            <a:avLst/>
          </a:prstGeom>
        </p:spPr>
      </p:pic>
    </p:spTree>
    <p:extLst>
      <p:ext uri="{BB962C8B-B14F-4D97-AF65-F5344CB8AC3E}">
        <p14:creationId xmlns:p14="http://schemas.microsoft.com/office/powerpoint/2010/main" val="2921685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19882-99A7-4252-ABA9-4FEB2D7EF345}"/>
              </a:ext>
            </a:extLst>
          </p:cNvPr>
          <p:cNvSpPr>
            <a:spLocks noGrp="1"/>
          </p:cNvSpPr>
          <p:nvPr>
            <p:ph type="title"/>
          </p:nvPr>
        </p:nvSpPr>
        <p:spPr>
          <a:xfrm>
            <a:off x="4304145" y="444382"/>
            <a:ext cx="7258316" cy="726392"/>
          </a:xfrm>
        </p:spPr>
        <p:txBody>
          <a:bodyPr/>
          <a:lstStyle/>
          <a:p>
            <a:r>
              <a:rPr lang="en-US"/>
              <a:t>President James E. Faust</a:t>
            </a:r>
          </a:p>
        </p:txBody>
      </p:sp>
      <p:sp>
        <p:nvSpPr>
          <p:cNvPr id="3" name="Text Placeholder 2">
            <a:extLst>
              <a:ext uri="{FF2B5EF4-FFF2-40B4-BE49-F238E27FC236}">
                <a16:creationId xmlns:a16="http://schemas.microsoft.com/office/drawing/2014/main" id="{1EC009E2-2FCF-41B8-9520-829FF8CEDA91}"/>
              </a:ext>
            </a:extLst>
          </p:cNvPr>
          <p:cNvSpPr>
            <a:spLocks noGrp="1"/>
          </p:cNvSpPr>
          <p:nvPr>
            <p:ph type="body" sz="half" idx="2"/>
          </p:nvPr>
        </p:nvSpPr>
        <p:spPr>
          <a:xfrm>
            <a:off x="4304145" y="1505526"/>
            <a:ext cx="7258316" cy="5023459"/>
          </a:xfrm>
        </p:spPr>
        <p:txBody>
          <a:bodyPr>
            <a:normAutofit/>
          </a:bodyPr>
          <a:lstStyle/>
          <a:p>
            <a:r>
              <a:rPr lang="en-US" sz="3600"/>
              <a:t>“In an increasingly unjust world, to survive and even to find happiness and joy, no matter what comes, we must make our stand unequivocally with the Lord. We need to try to be faithful every hour of every day so that our foundation of trust in the Lord will never be shaken. …</a:t>
            </a:r>
          </a:p>
          <a:p>
            <a:endParaRPr lang="en-US"/>
          </a:p>
        </p:txBody>
      </p:sp>
      <p:pic>
        <p:nvPicPr>
          <p:cNvPr id="6" name="Picture Placeholder 5" descr="A person wearing a suit and tie&#10;&#10;Description generated with very high confidence">
            <a:extLst>
              <a:ext uri="{FF2B5EF4-FFF2-40B4-BE49-F238E27FC236}">
                <a16:creationId xmlns:a16="http://schemas.microsoft.com/office/drawing/2014/main" id="{9F0D298A-0B55-4A6D-971D-AFF9F29C7965}"/>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ackgroundRemoval t="8750" b="97375" l="313" r="99844">
                        <a14:foregroundMark x1="63125" y1="13750" x2="68630" y2="17985"/>
                        <a14:foregroundMark x1="71884" y1="25751" x2="72656" y2="32750"/>
                        <a14:foregroundMark x1="60000" y1="12625" x2="49219" y2="9875"/>
                        <a14:foregroundMark x1="49219" y1="9875" x2="38594" y2="10875"/>
                        <a14:foregroundMark x1="65938" y1="14250" x2="56250" y2="10375"/>
                        <a14:foregroundMark x1="56250" y1="10375" x2="45938" y2="8750"/>
                        <a14:foregroundMark x1="66406" y1="14250" x2="71563" y2="22125"/>
                        <a14:foregroundMark x1="70938" y1="49500" x2="78438" y2="56500"/>
                        <a14:foregroundMark x1="78438" y1="56500" x2="99844" y2="64125"/>
                        <a14:foregroundMark x1="99844" y1="64125" x2="99844" y2="64125"/>
                        <a14:foregroundMark x1="38594" y1="57500" x2="16250" y2="64375"/>
                        <a14:foregroundMark x1="16250" y1="64375" x2="3843" y2="73036"/>
                        <a14:foregroundMark x1="21563" y1="68125" x2="99375" y2="80500"/>
                        <a14:foregroundMark x1="90938" y1="76375" x2="33125" y2="86875"/>
                        <a14:foregroundMark x1="33125" y1="86875" x2="2344" y2="96250"/>
                        <a14:foregroundMark x1="2344" y1="96250" x2="2188" y2="96250"/>
                        <a14:foregroundMark x1="9063" y1="72750" x2="17500" y2="78750"/>
                        <a14:foregroundMark x1="17500" y1="78750" x2="36875" y2="84500"/>
                        <a14:foregroundMark x1="31094" y1="89500" x2="99844" y2="97375"/>
                        <a14:foregroundMark x1="63125" y1="12875" x2="52656" y2="9750"/>
                        <a14:foregroundMark x1="52656" y1="9750" x2="48594" y2="9500"/>
                        <a14:backgroundMark x1="70938" y1="16625" x2="73750" y2="25375"/>
                        <a14:backgroundMark x1="74531" y1="34250" x2="73594" y2="43875"/>
                        <a14:backgroundMark x1="74375" y1="46750" x2="82188" y2="51750"/>
                        <a14:backgroundMark x1="22500" y1="33500" x2="27031" y2="46250"/>
                        <a14:backgroundMark x1="28906" y1="48625" x2="32813" y2="52250"/>
                        <a14:backgroundMark x1="4844" y1="65375" x2="1406" y2="69500"/>
                        <a14:backgroundMark x1="1406" y1="72375" x2="469" y2="74500"/>
                        <a14:backgroundMark x1="781" y1="76000" x2="156" y2="76625"/>
                        <a14:backgroundMark x1="1406" y1="74500" x2="313" y2="78500"/>
                        <a14:backgroundMark x1="36406" y1="55375" x2="36406" y2="55375"/>
                      </a14:backgroundRemoval>
                    </a14:imgEffect>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l="2878" r="2878"/>
          <a:stretch>
            <a:fillRect/>
          </a:stretch>
        </p:blipFill>
        <p:spPr/>
      </p:pic>
    </p:spTree>
    <p:extLst>
      <p:ext uri="{BB962C8B-B14F-4D97-AF65-F5344CB8AC3E}">
        <p14:creationId xmlns:p14="http://schemas.microsoft.com/office/powerpoint/2010/main" val="1682888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19882-99A7-4252-ABA9-4FEB2D7EF345}"/>
              </a:ext>
            </a:extLst>
          </p:cNvPr>
          <p:cNvSpPr>
            <a:spLocks noGrp="1"/>
          </p:cNvSpPr>
          <p:nvPr>
            <p:ph type="title"/>
          </p:nvPr>
        </p:nvSpPr>
        <p:spPr>
          <a:xfrm>
            <a:off x="4331855" y="444382"/>
            <a:ext cx="7230606" cy="726392"/>
          </a:xfrm>
        </p:spPr>
        <p:txBody>
          <a:bodyPr/>
          <a:lstStyle/>
          <a:p>
            <a:r>
              <a:rPr lang="en-US"/>
              <a:t>President James E. Faust</a:t>
            </a:r>
          </a:p>
        </p:txBody>
      </p:sp>
      <p:sp>
        <p:nvSpPr>
          <p:cNvPr id="3" name="Text Placeholder 2">
            <a:extLst>
              <a:ext uri="{FF2B5EF4-FFF2-40B4-BE49-F238E27FC236}">
                <a16:creationId xmlns:a16="http://schemas.microsoft.com/office/drawing/2014/main" id="{1EC009E2-2FCF-41B8-9520-829FF8CEDA91}"/>
              </a:ext>
            </a:extLst>
          </p:cNvPr>
          <p:cNvSpPr>
            <a:spLocks noGrp="1"/>
          </p:cNvSpPr>
          <p:nvPr>
            <p:ph type="body" sz="half" idx="2"/>
          </p:nvPr>
        </p:nvSpPr>
        <p:spPr>
          <a:xfrm>
            <a:off x="4331855" y="1333144"/>
            <a:ext cx="7230606" cy="5372456"/>
          </a:xfrm>
        </p:spPr>
        <p:txBody>
          <a:bodyPr>
            <a:normAutofit/>
          </a:bodyPr>
          <a:lstStyle/>
          <a:p>
            <a:r>
              <a:rPr lang="en-US"/>
              <a:t>“It’s not so much what happens to us but how we deal with what happens to us. That reminds me of a passage from Alma. After a long war ‘many had become hardened,’ while ‘many were softened because of their afflictions’ [Alma 62:41]. The same circumstances produced opposite responses. … Each of us needs to have our own storehouse of faith to help us rise above the troubles that are part of this mortal probation” </a:t>
            </a:r>
          </a:p>
          <a:p>
            <a:r>
              <a:rPr lang="en-US" sz="1800"/>
              <a:t>“Where Do I Make My Stand?” Ensign, Nov. 2004, 18, 20</a:t>
            </a:r>
          </a:p>
        </p:txBody>
      </p:sp>
      <p:pic>
        <p:nvPicPr>
          <p:cNvPr id="6" name="Picture Placeholder 5" descr="A person wearing a suit and tie&#10;&#10;Description generated with very high confidence">
            <a:extLst>
              <a:ext uri="{FF2B5EF4-FFF2-40B4-BE49-F238E27FC236}">
                <a16:creationId xmlns:a16="http://schemas.microsoft.com/office/drawing/2014/main" id="{9F0D298A-0B55-4A6D-971D-AFF9F29C7965}"/>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8750" b="97375" l="313" r="99844">
                        <a14:foregroundMark x1="63125" y1="13750" x2="68630" y2="17985"/>
                        <a14:foregroundMark x1="71884" y1="25751" x2="72656" y2="32750"/>
                        <a14:foregroundMark x1="60000" y1="12625" x2="49219" y2="9875"/>
                        <a14:foregroundMark x1="49219" y1="9875" x2="38594" y2="10875"/>
                        <a14:foregroundMark x1="65938" y1="14250" x2="56250" y2="10375"/>
                        <a14:foregroundMark x1="56250" y1="10375" x2="45938" y2="8750"/>
                        <a14:foregroundMark x1="66406" y1="14250" x2="71563" y2="22125"/>
                        <a14:foregroundMark x1="70938" y1="49500" x2="78438" y2="56500"/>
                        <a14:foregroundMark x1="78438" y1="56500" x2="99844" y2="64125"/>
                        <a14:foregroundMark x1="99844" y1="64125" x2="99844" y2="64125"/>
                        <a14:foregroundMark x1="38594" y1="57500" x2="16250" y2="64375"/>
                        <a14:foregroundMark x1="16250" y1="64375" x2="3843" y2="73036"/>
                        <a14:foregroundMark x1="21563" y1="68125" x2="99375" y2="80500"/>
                        <a14:foregroundMark x1="90938" y1="76375" x2="33125" y2="86875"/>
                        <a14:foregroundMark x1="33125" y1="86875" x2="2344" y2="96250"/>
                        <a14:foregroundMark x1="2344" y1="96250" x2="2188" y2="96250"/>
                        <a14:foregroundMark x1="9063" y1="72750" x2="17500" y2="78750"/>
                        <a14:foregroundMark x1="17500" y1="78750" x2="36875" y2="84500"/>
                        <a14:foregroundMark x1="31094" y1="89500" x2="99844" y2="97375"/>
                        <a14:foregroundMark x1="63125" y1="12875" x2="52656" y2="9750"/>
                        <a14:foregroundMark x1="52656" y1="9750" x2="48594" y2="9500"/>
                        <a14:backgroundMark x1="70938" y1="16625" x2="73750" y2="25375"/>
                        <a14:backgroundMark x1="74531" y1="34250" x2="73594" y2="43875"/>
                        <a14:backgroundMark x1="74375" y1="46750" x2="82188" y2="51750"/>
                        <a14:backgroundMark x1="22500" y1="33500" x2="27031" y2="46250"/>
                        <a14:backgroundMark x1="28906" y1="48625" x2="32813" y2="52250"/>
                        <a14:backgroundMark x1="4844" y1="65375" x2="1406" y2="69500"/>
                        <a14:backgroundMark x1="1406" y1="72375" x2="469" y2="74500"/>
                        <a14:backgroundMark x1="781" y1="76000" x2="156" y2="76625"/>
                        <a14:backgroundMark x1="1406" y1="74500" x2="313" y2="78500"/>
                        <a14:backgroundMark x1="36406" y1="55375" x2="36406" y2="55375"/>
                      </a14:backgroundRemoval>
                    </a14:imgEffect>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l="2878" r="2878"/>
          <a:stretch>
            <a:fillRect/>
          </a:stretch>
        </p:blipFill>
        <p:spPr/>
      </p:pic>
    </p:spTree>
    <p:extLst>
      <p:ext uri="{BB962C8B-B14F-4D97-AF65-F5344CB8AC3E}">
        <p14:creationId xmlns:p14="http://schemas.microsoft.com/office/powerpoint/2010/main" val="1714122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2D516E-445B-4F01-A30F-00162BA3B7C2}"/>
              </a:ext>
            </a:extLst>
          </p:cNvPr>
          <p:cNvSpPr/>
          <p:nvPr/>
        </p:nvSpPr>
        <p:spPr>
          <a:xfrm>
            <a:off x="2733963" y="551289"/>
            <a:ext cx="6724073" cy="5755422"/>
          </a:xfrm>
          <a:prstGeom prst="rect">
            <a:avLst/>
          </a:prstGeom>
        </p:spPr>
        <p:txBody>
          <a:bodyPr wrap="square">
            <a:spAutoFit/>
          </a:bodyPr>
          <a:lstStyle/>
          <a:p>
            <a:pPr lvl="0" defTabSz="457200"/>
            <a:r>
              <a:rPr lang="en-US" sz="3600">
                <a:solidFill>
                  <a:prstClr val="white"/>
                </a:solidFill>
                <a:latin typeface="Garamond" panose="02020404030301010803" pitchFamily="18" charset="0"/>
              </a:rPr>
              <a:t>All the water in the world, </a:t>
            </a:r>
          </a:p>
          <a:p>
            <a:pPr lvl="0" defTabSz="457200"/>
            <a:r>
              <a:rPr lang="en-US" sz="3600">
                <a:solidFill>
                  <a:prstClr val="white"/>
                </a:solidFill>
                <a:latin typeface="Garamond" panose="02020404030301010803" pitchFamily="18" charset="0"/>
              </a:rPr>
              <a:t>However hard it tried, </a:t>
            </a:r>
          </a:p>
          <a:p>
            <a:pPr lvl="0" defTabSz="457200"/>
            <a:r>
              <a:rPr lang="en-US" sz="3600">
                <a:solidFill>
                  <a:prstClr val="white"/>
                </a:solidFill>
                <a:latin typeface="Garamond" panose="02020404030301010803" pitchFamily="18" charset="0"/>
              </a:rPr>
              <a:t>Could never sink the smallest ship </a:t>
            </a:r>
          </a:p>
          <a:p>
            <a:pPr lvl="0" defTabSz="457200"/>
            <a:r>
              <a:rPr lang="en-US" sz="3600">
                <a:solidFill>
                  <a:prstClr val="white"/>
                </a:solidFill>
                <a:latin typeface="Garamond" panose="02020404030301010803" pitchFamily="18" charset="0"/>
              </a:rPr>
              <a:t>Unless it [gets] inside.</a:t>
            </a:r>
          </a:p>
          <a:p>
            <a:pPr lvl="0" defTabSz="457200"/>
            <a:endParaRPr lang="en-US" sz="2000">
              <a:solidFill>
                <a:prstClr val="white"/>
              </a:solidFill>
              <a:latin typeface="Garamond" panose="02020404030301010803" pitchFamily="18" charset="0"/>
            </a:endParaRPr>
          </a:p>
          <a:p>
            <a:pPr lvl="0" defTabSz="457200"/>
            <a:r>
              <a:rPr lang="en-US" sz="3600">
                <a:solidFill>
                  <a:prstClr val="white"/>
                </a:solidFill>
                <a:latin typeface="Garamond" panose="02020404030301010803" pitchFamily="18" charset="0"/>
              </a:rPr>
              <a:t>And all the evil in the world, </a:t>
            </a:r>
          </a:p>
          <a:p>
            <a:pPr lvl="0" defTabSz="457200"/>
            <a:r>
              <a:rPr lang="en-US" sz="3600">
                <a:solidFill>
                  <a:prstClr val="white"/>
                </a:solidFill>
                <a:latin typeface="Garamond" panose="02020404030301010803" pitchFamily="18" charset="0"/>
              </a:rPr>
              <a:t>The blackest kind of sin, </a:t>
            </a:r>
          </a:p>
          <a:p>
            <a:pPr lvl="0" defTabSz="457200"/>
            <a:r>
              <a:rPr lang="en-US" sz="3600">
                <a:solidFill>
                  <a:prstClr val="white"/>
                </a:solidFill>
                <a:latin typeface="Garamond" panose="02020404030301010803" pitchFamily="18" charset="0"/>
              </a:rPr>
              <a:t>Can never hurt you the least bit </a:t>
            </a:r>
          </a:p>
          <a:p>
            <a:pPr lvl="0" defTabSz="457200"/>
            <a:r>
              <a:rPr lang="en-US" sz="3600">
                <a:solidFill>
                  <a:prstClr val="white"/>
                </a:solidFill>
                <a:latin typeface="Garamond" panose="02020404030301010803" pitchFamily="18" charset="0"/>
              </a:rPr>
              <a:t>Unless you let it in. </a:t>
            </a:r>
          </a:p>
          <a:p>
            <a:pPr lvl="0" defTabSz="457200"/>
            <a:r>
              <a:rPr lang="en-US" sz="2000">
                <a:solidFill>
                  <a:prstClr val="white"/>
                </a:solidFill>
                <a:latin typeface="Garamond" panose="02020404030301010803" pitchFamily="18" charset="0"/>
              </a:rPr>
              <a:t> </a:t>
            </a:r>
          </a:p>
          <a:p>
            <a:pPr lvl="0" defTabSz="457200"/>
            <a:r>
              <a:rPr lang="en-US" sz="2000">
                <a:solidFill>
                  <a:prstClr val="white"/>
                </a:solidFill>
                <a:latin typeface="Garamond" panose="02020404030301010803" pitchFamily="18" charset="0"/>
              </a:rPr>
              <a:t>Author unknown, Best-Loved Poems of the LDS People, </a:t>
            </a:r>
          </a:p>
          <a:p>
            <a:pPr lvl="0" defTabSz="457200"/>
            <a:r>
              <a:rPr lang="en-US" sz="2000">
                <a:solidFill>
                  <a:prstClr val="white"/>
                </a:solidFill>
                <a:latin typeface="Garamond" panose="02020404030301010803" pitchFamily="18" charset="0"/>
              </a:rPr>
              <a:t>ed. Jack M. Lyon and others (1996), 302. </a:t>
            </a:r>
          </a:p>
        </p:txBody>
      </p:sp>
    </p:spTree>
    <p:extLst>
      <p:ext uri="{BB962C8B-B14F-4D97-AF65-F5344CB8AC3E}">
        <p14:creationId xmlns:p14="http://schemas.microsoft.com/office/powerpoint/2010/main" val="1549770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1F4D41-81E5-4C83-B378-BD4EBCE6FA3B}"/>
              </a:ext>
            </a:extLst>
          </p:cNvPr>
          <p:cNvSpPr/>
          <p:nvPr/>
        </p:nvSpPr>
        <p:spPr>
          <a:xfrm>
            <a:off x="461818" y="295564"/>
            <a:ext cx="11286836" cy="6524863"/>
          </a:xfrm>
          <a:prstGeom prst="rect">
            <a:avLst/>
          </a:prstGeom>
        </p:spPr>
        <p:txBody>
          <a:bodyPr wrap="square">
            <a:spAutoFit/>
          </a:bodyPr>
          <a:lstStyle/>
          <a:p>
            <a:r>
              <a:rPr lang="en-US" sz="2800">
                <a:solidFill>
                  <a:schemeClr val="bg1"/>
                </a:solidFill>
              </a:rPr>
              <a:t>A just man decided he must save humanity. So he chose a city, the most sinful of all cities. Then he studied. He learned all the art of moving people, changing minds, changing hearts. He came to a man and woman and said, "Don't forget that murder is not good, it is wrong." In the beginning, people gathered around him. It was so strange, somewhat like a circus. They gathered and they listened. He went on and on and on.</a:t>
            </a:r>
          </a:p>
          <a:p>
            <a:endParaRPr lang="en-US" sz="1000">
              <a:solidFill>
                <a:schemeClr val="bg1"/>
              </a:solidFill>
            </a:endParaRPr>
          </a:p>
          <a:p>
            <a:r>
              <a:rPr lang="en-US" sz="2800">
                <a:solidFill>
                  <a:schemeClr val="bg1"/>
                </a:solidFill>
              </a:rPr>
              <a:t>Days passed. Weeks passed. After a while, they stopped listening. After many years passed, a child stopped him and said, "What are you doing? Don't you see nobody is listening? Why do you continue shouting and shouting? Why?"</a:t>
            </a:r>
          </a:p>
          <a:p>
            <a:endParaRPr lang="en-US" sz="1000">
              <a:solidFill>
                <a:schemeClr val="bg1"/>
              </a:solidFill>
            </a:endParaRPr>
          </a:p>
          <a:p>
            <a:r>
              <a:rPr lang="en-US" sz="2800">
                <a:solidFill>
                  <a:schemeClr val="bg1"/>
                </a:solidFill>
              </a:rPr>
              <a:t>And the man answered the child, "I'll tell you why. In the beginning, I was convinced that if I were to shout loud enough, they would change. Now I know they won't change. But if I shout even louder, it's because I don't want them to change me.“  		</a:t>
            </a:r>
          </a:p>
          <a:p>
            <a:endParaRPr lang="en-US" sz="1000">
              <a:solidFill>
                <a:schemeClr val="bg1"/>
              </a:solidFill>
            </a:endParaRPr>
          </a:p>
          <a:p>
            <a:r>
              <a:rPr lang="en-US">
                <a:solidFill>
                  <a:schemeClr val="bg1"/>
                </a:solidFill>
              </a:rPr>
              <a:t>Elie Wiesel</a:t>
            </a:r>
          </a:p>
        </p:txBody>
      </p:sp>
    </p:spTree>
    <p:extLst>
      <p:ext uri="{BB962C8B-B14F-4D97-AF65-F5344CB8AC3E}">
        <p14:creationId xmlns:p14="http://schemas.microsoft.com/office/powerpoint/2010/main" val="4046830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525F3E-285B-48E8-B43D-46E4C8A95323}"/>
              </a:ext>
            </a:extLst>
          </p:cNvPr>
          <p:cNvSpPr>
            <a:spLocks noGrp="1"/>
          </p:cNvSpPr>
          <p:nvPr>
            <p:ph type="title"/>
          </p:nvPr>
        </p:nvSpPr>
        <p:spPr>
          <a:xfrm>
            <a:off x="4537817" y="463432"/>
            <a:ext cx="7195561" cy="726392"/>
          </a:xfrm>
        </p:spPr>
        <p:txBody>
          <a:bodyPr/>
          <a:lstStyle/>
          <a:p>
            <a:r>
              <a:rPr lang="en-US"/>
              <a:t>President Russell M. Nelson</a:t>
            </a:r>
          </a:p>
        </p:txBody>
      </p:sp>
      <p:sp>
        <p:nvSpPr>
          <p:cNvPr id="5" name="Text Placeholder 4">
            <a:extLst>
              <a:ext uri="{FF2B5EF4-FFF2-40B4-BE49-F238E27FC236}">
                <a16:creationId xmlns:a16="http://schemas.microsoft.com/office/drawing/2014/main" id="{0ECC01A7-FCAD-4E2F-9A0B-9C5D4695FD09}"/>
              </a:ext>
            </a:extLst>
          </p:cNvPr>
          <p:cNvSpPr>
            <a:spLocks noGrp="1"/>
          </p:cNvSpPr>
          <p:nvPr>
            <p:ph type="body" sz="half" idx="2"/>
          </p:nvPr>
        </p:nvSpPr>
        <p:spPr/>
        <p:txBody>
          <a:bodyPr/>
          <a:lstStyle/>
          <a:p>
            <a:endParaRPr lang="en-US"/>
          </a:p>
        </p:txBody>
      </p:sp>
      <p:pic>
        <p:nvPicPr>
          <p:cNvPr id="12" name="Picture Placeholder 11" descr="A person wearing a suit and tie&#10;&#10;Description generated with very high confidence">
            <a:extLst>
              <a:ext uri="{FF2B5EF4-FFF2-40B4-BE49-F238E27FC236}">
                <a16:creationId xmlns:a16="http://schemas.microsoft.com/office/drawing/2014/main" id="{EDA5BBFC-3136-4CF5-89C8-B4CCBDD86306}"/>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ackgroundRemoval t="9768" b="99878" l="611" r="92977">
                        <a14:foregroundMark x1="38473" y1="46032" x2="2595" y2="67643"/>
                        <a14:foregroundMark x1="2595" y1="67643" x2="763" y2="75824"/>
                        <a14:foregroundMark x1="62901" y1="49817" x2="82443" y2="58120"/>
                        <a14:foregroundMark x1="82443" y1="58120" x2="90076" y2="65324"/>
                        <a14:foregroundMark x1="90076" y1="65324" x2="92977" y2="99878"/>
                      </a14:backgroundRemoval>
                    </a14:imgEffect>
                  </a14:imgLayer>
                </a14:imgProps>
              </a:ext>
              <a:ext uri="{28A0092B-C50C-407E-A947-70E740481C1C}">
                <a14:useLocalDpi xmlns:a14="http://schemas.microsoft.com/office/drawing/2010/main" val="0"/>
              </a:ext>
            </a:extLst>
          </a:blip>
          <a:srcRect l="13681" t="9399" r="10347" b="6621"/>
          <a:stretch/>
        </p:blipFill>
        <p:spPr>
          <a:xfrm>
            <a:off x="0" y="1329073"/>
            <a:ext cx="4168123" cy="5528927"/>
          </a:xfrm>
        </p:spPr>
      </p:pic>
    </p:spTree>
    <p:extLst>
      <p:ext uri="{BB962C8B-B14F-4D97-AF65-F5344CB8AC3E}">
        <p14:creationId xmlns:p14="http://schemas.microsoft.com/office/powerpoint/2010/main" val="2702427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229EBF-0C45-4E3C-A15A-4FE63503DF04}"/>
              </a:ext>
            </a:extLst>
          </p:cNvPr>
          <p:cNvSpPr>
            <a:spLocks noGrp="1"/>
          </p:cNvSpPr>
          <p:nvPr>
            <p:ph type="title"/>
          </p:nvPr>
        </p:nvSpPr>
        <p:spPr/>
        <p:txBody>
          <a:bodyPr/>
          <a:lstStyle/>
          <a:p>
            <a:r>
              <a:rPr lang="en-US"/>
              <a:t>President Dallin H. Oaks</a:t>
            </a:r>
          </a:p>
        </p:txBody>
      </p:sp>
      <p:sp>
        <p:nvSpPr>
          <p:cNvPr id="6" name="Text Placeholder 5">
            <a:extLst>
              <a:ext uri="{FF2B5EF4-FFF2-40B4-BE49-F238E27FC236}">
                <a16:creationId xmlns:a16="http://schemas.microsoft.com/office/drawing/2014/main" id="{409177C5-BBAD-4F21-BB47-7263F666023A}"/>
              </a:ext>
            </a:extLst>
          </p:cNvPr>
          <p:cNvSpPr>
            <a:spLocks noGrp="1"/>
          </p:cNvSpPr>
          <p:nvPr>
            <p:ph type="body" sz="half" idx="2"/>
          </p:nvPr>
        </p:nvSpPr>
        <p:spPr/>
        <p:txBody>
          <a:bodyPr/>
          <a:lstStyle/>
          <a:p>
            <a:endParaRPr lang="en-US"/>
          </a:p>
        </p:txBody>
      </p:sp>
      <p:pic>
        <p:nvPicPr>
          <p:cNvPr id="12" name="Picture Placeholder 11" descr="A person wearing a suit and tie smiling at the camera&#10;&#10;Description generated with very high confidence">
            <a:extLst>
              <a:ext uri="{FF2B5EF4-FFF2-40B4-BE49-F238E27FC236}">
                <a16:creationId xmlns:a16="http://schemas.microsoft.com/office/drawing/2014/main" id="{1622374F-6351-42DD-B85B-D0573A220190}"/>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ackgroundRemoval t="9768" b="99878" l="7481" r="99695">
                        <a14:foregroundMark x1="38626" y1="51038" x2="17557" y2="58364"/>
                        <a14:foregroundMark x1="17557" y1="58364" x2="12366" y2="66667"/>
                        <a14:foregroundMark x1="12366" y1="66667" x2="7481" y2="99878"/>
                        <a14:foregroundMark x1="92214" y1="58242" x2="99847" y2="63370"/>
                        <a14:foregroundMark x1="49401" y1="9870" x2="41069" y2="10256"/>
                        <a14:backgroundMark x1="50534" y1="8791" x2="52824" y2="9524"/>
                      </a14:backgroundRemoval>
                    </a14:imgEffect>
                  </a14:imgLayer>
                </a14:imgProps>
              </a:ext>
              <a:ext uri="{28A0092B-C50C-407E-A947-70E740481C1C}">
                <a14:useLocalDpi xmlns:a14="http://schemas.microsoft.com/office/drawing/2010/main" val="0"/>
              </a:ext>
            </a:extLst>
          </a:blip>
          <a:srcRect l="12543" t="6997" r="12543" b="14997"/>
          <a:stretch/>
        </p:blipFill>
        <p:spPr>
          <a:xfrm>
            <a:off x="7876375" y="1508333"/>
            <a:ext cx="4315625" cy="5349667"/>
          </a:xfrm>
        </p:spPr>
      </p:pic>
    </p:spTree>
    <p:extLst>
      <p:ext uri="{BB962C8B-B14F-4D97-AF65-F5344CB8AC3E}">
        <p14:creationId xmlns:p14="http://schemas.microsoft.com/office/powerpoint/2010/main" val="1431675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AC18C-2874-4BA2-B0DE-BC237F95BEBB}"/>
              </a:ext>
            </a:extLst>
          </p:cNvPr>
          <p:cNvSpPr>
            <a:spLocks noGrp="1"/>
          </p:cNvSpPr>
          <p:nvPr>
            <p:ph type="title"/>
          </p:nvPr>
        </p:nvSpPr>
        <p:spPr/>
        <p:txBody>
          <a:bodyPr/>
          <a:lstStyle/>
          <a:p>
            <a:r>
              <a:rPr lang="en-US"/>
              <a:t>President Henry B. Eyring</a:t>
            </a:r>
          </a:p>
        </p:txBody>
      </p:sp>
      <p:sp>
        <p:nvSpPr>
          <p:cNvPr id="3" name="Text Placeholder 2">
            <a:extLst>
              <a:ext uri="{FF2B5EF4-FFF2-40B4-BE49-F238E27FC236}">
                <a16:creationId xmlns:a16="http://schemas.microsoft.com/office/drawing/2014/main" id="{A1A817EA-7E29-491A-80C1-CF729A4A23EE}"/>
              </a:ext>
            </a:extLst>
          </p:cNvPr>
          <p:cNvSpPr>
            <a:spLocks noGrp="1"/>
          </p:cNvSpPr>
          <p:nvPr>
            <p:ph type="body" sz="half" idx="2"/>
          </p:nvPr>
        </p:nvSpPr>
        <p:spPr/>
        <p:txBody>
          <a:bodyPr/>
          <a:lstStyle/>
          <a:p>
            <a:endParaRPr lang="en-US"/>
          </a:p>
        </p:txBody>
      </p:sp>
      <p:pic>
        <p:nvPicPr>
          <p:cNvPr id="8" name="Picture Placeholder 7" descr="A person wearing a suit and tie&#10;&#10;Description generated with very high confidence">
            <a:extLst>
              <a:ext uri="{FF2B5EF4-FFF2-40B4-BE49-F238E27FC236}">
                <a16:creationId xmlns:a16="http://schemas.microsoft.com/office/drawing/2014/main" id="{1DD28C01-D897-4725-ABCB-19390B8EF19C}"/>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ackgroundRemoval t="8547" b="99878" l="0" r="99695">
                        <a14:foregroundMark x1="34809" y1="47131" x2="27939" y2="54335"/>
                        <a14:foregroundMark x1="27939" y1="54335" x2="0" y2="65690"/>
                        <a14:foregroundMark x1="57405" y1="52259" x2="89313" y2="63126"/>
                        <a14:foregroundMark x1="89313" y1="63126" x2="99847" y2="85836"/>
                        <a14:foregroundMark x1="0" y1="65568" x2="99542" y2="71917"/>
                        <a14:foregroundMark x1="21221" y1="64469" x2="47328" y2="81929"/>
                        <a14:foregroundMark x1="47328" y1="81929" x2="93893" y2="89621"/>
                        <a14:foregroundMark x1="93893" y1="89621" x2="94198" y2="89621"/>
                        <a14:foregroundMark x1="16794" y1="68010" x2="5649" y2="72283"/>
                        <a14:foregroundMark x1="5649" y1="72283" x2="5344" y2="80952"/>
                        <a14:foregroundMark x1="5344" y1="80952" x2="10229" y2="88767"/>
                        <a14:foregroundMark x1="10229" y1="88767" x2="24580" y2="94383"/>
                        <a14:foregroundMark x1="24580" y1="94383" x2="36031" y2="95360"/>
                        <a14:foregroundMark x1="36031" y1="95360" x2="41374" y2="86203"/>
                        <a14:foregroundMark x1="41374" y1="86203" x2="41985" y2="77534"/>
                        <a14:foregroundMark x1="41985" y1="77534" x2="33893" y2="67888"/>
                        <a14:foregroundMark x1="33893" y1="67888" x2="22748" y2="65201"/>
                        <a14:foregroundMark x1="22748" y1="65201" x2="22443" y2="65201"/>
                        <a14:foregroundMark x1="3664" y1="95849" x2="43206" y2="98291"/>
                        <a14:foregroundMark x1="43206" y1="98291" x2="65191" y2="96215"/>
                        <a14:foregroundMark x1="65191" y1="96215" x2="76183" y2="96215"/>
                        <a14:foregroundMark x1="76183" y1="96215" x2="88244" y2="95482"/>
                        <a14:foregroundMark x1="88244" y1="95482" x2="98015" y2="96093"/>
                        <a14:foregroundMark x1="4580" y1="99512" x2="44122" y2="99878"/>
                        <a14:foregroundMark x1="44122" y1="99878" x2="99389" y2="95726"/>
                        <a14:foregroundMark x1="56336" y1="9890" x2="45038" y2="8547"/>
                        <a14:foregroundMark x1="45038" y1="8547" x2="41221" y2="10379"/>
                        <a14:foregroundMark x1="60611" y1="12943" x2="65954" y2="20635"/>
                        <a14:foregroundMark x1="65954" y1="20635" x2="66412" y2="26740"/>
                        <a14:foregroundMark x1="61679" y1="13675" x2="63817" y2="16606"/>
                        <a14:foregroundMark x1="63817" y1="15873" x2="64885" y2="18193"/>
                        <a14:foregroundMark x1="64275" y1="16972" x2="65191" y2="18193"/>
                        <a14:foregroundMark x1="64733" y1="16850" x2="65496" y2="18315"/>
                        <a14:foregroundMark x1="36489" y1="11600" x2="30382" y2="19048"/>
                        <a14:foregroundMark x1="30382" y1="19048" x2="29771" y2="20879"/>
                        <a14:foregroundMark x1="32366" y1="14896" x2="31450" y2="15385"/>
                        <a14:foregroundMark x1="39237" y1="9768" x2="32214" y2="15629"/>
                        <a14:foregroundMark x1="38168" y1="10012" x2="32519" y2="14530"/>
                        <a14:foregroundMark x1="36947" y1="10989" x2="33740" y2="13675"/>
                        <a14:foregroundMark x1="41832" y1="9402" x2="39847" y2="9402"/>
                      </a14:backgroundRemoval>
                    </a14:imgEffect>
                  </a14:imgLayer>
                </a14:imgProps>
              </a:ext>
              <a:ext uri="{28A0092B-C50C-407E-A947-70E740481C1C}">
                <a14:useLocalDpi xmlns:a14="http://schemas.microsoft.com/office/drawing/2010/main" val="0"/>
              </a:ext>
            </a:extLst>
          </a:blip>
          <a:srcRect l="10347" t="6621" r="13681" b="9399"/>
          <a:stretch/>
        </p:blipFill>
        <p:spPr>
          <a:xfrm>
            <a:off x="0" y="1329073"/>
            <a:ext cx="4168123" cy="5528927"/>
          </a:xfrm>
        </p:spPr>
      </p:pic>
    </p:spTree>
    <p:extLst>
      <p:ext uri="{BB962C8B-B14F-4D97-AF65-F5344CB8AC3E}">
        <p14:creationId xmlns:p14="http://schemas.microsoft.com/office/powerpoint/2010/main" val="1532122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507BF9-41BE-41EA-9261-1D4ED0A71EC4}"/>
              </a:ext>
            </a:extLst>
          </p:cNvPr>
          <p:cNvSpPr>
            <a:spLocks noGrp="1"/>
          </p:cNvSpPr>
          <p:nvPr>
            <p:ph type="ctrTitle"/>
          </p:nvPr>
        </p:nvSpPr>
        <p:spPr>
          <a:xfrm>
            <a:off x="1500909" y="1310548"/>
            <a:ext cx="9190182" cy="4236903"/>
          </a:xfrm>
        </p:spPr>
        <p:txBody>
          <a:bodyPr anchor="ctr">
            <a:normAutofit/>
          </a:bodyPr>
          <a:lstStyle/>
          <a:p>
            <a:pPr algn="l"/>
            <a:r>
              <a:rPr lang="en-US" sz="3600"/>
              <a:t>The Book of Mormon records the destruction of individuals and societies that embraced wickedness and allowed secret combinations to exist. At the same time, the Book of Mormon also teaches that we can live righteously despite living in a wicked environment. We should look for and identify ways we can remain righteous in today’s world.</a:t>
            </a:r>
          </a:p>
        </p:txBody>
      </p:sp>
    </p:spTree>
    <p:extLst>
      <p:ext uri="{BB962C8B-B14F-4D97-AF65-F5344CB8AC3E}">
        <p14:creationId xmlns:p14="http://schemas.microsoft.com/office/powerpoint/2010/main" val="51019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FE7B23-173C-44D5-9AE0-43F63874AA2A}"/>
              </a:ext>
            </a:extLst>
          </p:cNvPr>
          <p:cNvSpPr>
            <a:spLocks noGrp="1"/>
          </p:cNvSpPr>
          <p:nvPr>
            <p:ph type="title"/>
          </p:nvPr>
        </p:nvSpPr>
        <p:spPr/>
        <p:txBody>
          <a:bodyPr/>
          <a:lstStyle/>
          <a:p>
            <a:r>
              <a:rPr lang="en-US"/>
              <a:t>Elder Jeffrey R. Holland</a:t>
            </a:r>
          </a:p>
        </p:txBody>
      </p:sp>
      <p:sp>
        <p:nvSpPr>
          <p:cNvPr id="8" name="Text Placeholder 7">
            <a:extLst>
              <a:ext uri="{FF2B5EF4-FFF2-40B4-BE49-F238E27FC236}">
                <a16:creationId xmlns:a16="http://schemas.microsoft.com/office/drawing/2014/main" id="{5BDBEE50-28CB-44EA-A821-1DB8A84DFD44}"/>
              </a:ext>
            </a:extLst>
          </p:cNvPr>
          <p:cNvSpPr>
            <a:spLocks noGrp="1"/>
          </p:cNvSpPr>
          <p:nvPr>
            <p:ph type="body" sz="half" idx="2"/>
          </p:nvPr>
        </p:nvSpPr>
        <p:spPr/>
        <p:txBody>
          <a:bodyPr/>
          <a:lstStyle/>
          <a:p>
            <a:endParaRPr lang="en-US"/>
          </a:p>
        </p:txBody>
      </p:sp>
      <p:pic>
        <p:nvPicPr>
          <p:cNvPr id="5" name="Picture Placeholder 4" descr="A person wearing a suit and tie&#10;&#10;Description generated with very high confidence">
            <a:extLst>
              <a:ext uri="{FF2B5EF4-FFF2-40B4-BE49-F238E27FC236}">
                <a16:creationId xmlns:a16="http://schemas.microsoft.com/office/drawing/2014/main" id="{4DAE598B-D940-4E5C-BEE5-7C4E5B029770}"/>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ackgroundRemoval t="8547" b="99756" l="9924" r="99695">
                        <a14:foregroundMark x1="13740" y1="85958" x2="12672" y2="95116"/>
                        <a14:foregroundMark x1="12672" y1="95116" x2="14198" y2="99756"/>
                        <a14:foregroundMark x1="88244" y1="53724" x2="99237" y2="58486"/>
                        <a14:foregroundMark x1="99237" y1="58486" x2="99847" y2="58974"/>
                        <a14:foregroundMark x1="63511" y1="23443" x2="61679" y2="14652"/>
                        <a14:foregroundMark x1="61679" y1="14652" x2="51450" y2="9890"/>
                        <a14:foregroundMark x1="51450" y1="9890" x2="40000" y2="9402"/>
                        <a14:foregroundMark x1="40000" y1="9402" x2="30992" y2="15263"/>
                        <a14:foregroundMark x1="30992" y1="15263" x2="28702" y2="24298"/>
                        <a14:foregroundMark x1="28702" y1="24298" x2="29771" y2="27717"/>
                        <a14:foregroundMark x1="55878" y1="10989" x2="50534" y2="8547"/>
                        <a14:foregroundMark x1="54809" y1="9768" x2="51450" y2="9035"/>
                        <a14:foregroundMark x1="38931" y1="9158" x2="30534" y2="15751"/>
                        <a14:foregroundMark x1="30534" y1="15751" x2="29160" y2="19292"/>
                        <a14:foregroundMark x1="38931" y1="9158" x2="30229" y2="14774"/>
                        <a14:foregroundMark x1="30229" y1="14774" x2="30076" y2="15018"/>
                        <a14:foregroundMark x1="38931" y1="9158" x2="33588" y2="11722"/>
                        <a14:foregroundMark x1="35573" y1="10134" x2="33282" y2="11966"/>
                        <a14:foregroundMark x1="38473" y1="9035" x2="31603" y2="12943"/>
                        <a14:foregroundMark x1="63817" y1="18559" x2="63969" y2="23687"/>
                        <a14:foregroundMark x1="63817" y1="19292" x2="64427" y2="23687"/>
                        <a14:foregroundMark x1="34656" y1="10134" x2="32061" y2="11844"/>
                        <a14:foregroundMark x1="54962" y1="9890" x2="52061" y2="8669"/>
                      </a14:backgroundRemoval>
                    </a14:imgEffect>
                  </a14:imgLayer>
                </a14:imgProps>
              </a:ext>
              <a:ext uri="{28A0092B-C50C-407E-A947-70E740481C1C}">
                <a14:useLocalDpi xmlns:a14="http://schemas.microsoft.com/office/drawing/2010/main" val="0"/>
              </a:ext>
            </a:extLst>
          </a:blip>
          <a:srcRect l="8712" t="5065" r="15164" b="15875"/>
          <a:stretch/>
        </p:blipFill>
        <p:spPr>
          <a:xfrm>
            <a:off x="7876375" y="1508333"/>
            <a:ext cx="4315625" cy="5349667"/>
          </a:xfrm>
        </p:spPr>
      </p:pic>
    </p:spTree>
    <p:extLst>
      <p:ext uri="{BB962C8B-B14F-4D97-AF65-F5344CB8AC3E}">
        <p14:creationId xmlns:p14="http://schemas.microsoft.com/office/powerpoint/2010/main" val="399571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07307-AD8D-4CD9-A698-F845F7F56215}"/>
              </a:ext>
            </a:extLst>
          </p:cNvPr>
          <p:cNvSpPr>
            <a:spLocks noGrp="1"/>
          </p:cNvSpPr>
          <p:nvPr>
            <p:ph type="title"/>
          </p:nvPr>
        </p:nvSpPr>
        <p:spPr/>
        <p:txBody>
          <a:bodyPr/>
          <a:lstStyle/>
          <a:p>
            <a:r>
              <a:rPr lang="en-US"/>
              <a:t>Elder Dieter F. Uchtdorf</a:t>
            </a:r>
          </a:p>
        </p:txBody>
      </p:sp>
      <p:sp>
        <p:nvSpPr>
          <p:cNvPr id="3" name="Text Placeholder 2">
            <a:extLst>
              <a:ext uri="{FF2B5EF4-FFF2-40B4-BE49-F238E27FC236}">
                <a16:creationId xmlns:a16="http://schemas.microsoft.com/office/drawing/2014/main" id="{9436A55D-CD17-49B9-8AE6-3CE813860D58}"/>
              </a:ext>
            </a:extLst>
          </p:cNvPr>
          <p:cNvSpPr>
            <a:spLocks noGrp="1"/>
          </p:cNvSpPr>
          <p:nvPr>
            <p:ph type="body" sz="half" idx="2"/>
          </p:nvPr>
        </p:nvSpPr>
        <p:spPr/>
        <p:txBody>
          <a:bodyPr/>
          <a:lstStyle/>
          <a:p>
            <a:endParaRPr lang="en-US"/>
          </a:p>
        </p:txBody>
      </p:sp>
      <p:pic>
        <p:nvPicPr>
          <p:cNvPr id="8" name="Picture Placeholder 7" descr="A person wearing a suit and tie&#10;&#10;Description generated with very high confidence">
            <a:extLst>
              <a:ext uri="{FF2B5EF4-FFF2-40B4-BE49-F238E27FC236}">
                <a16:creationId xmlns:a16="http://schemas.microsoft.com/office/drawing/2014/main" id="{C72D2526-71CD-4533-A8D6-A673237F6905}"/>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ackgroundRemoval t="6349" b="99878" l="7023" r="99695">
                        <a14:foregroundMark x1="40153" y1="53358" x2="18779" y2="60440"/>
                        <a14:foregroundMark x1="18779" y1="60440" x2="11603" y2="67521"/>
                        <a14:foregroundMark x1="11603" y1="67521" x2="9313" y2="95604"/>
                        <a14:foregroundMark x1="9313" y1="95604" x2="7023" y2="99878"/>
                        <a14:foregroundMark x1="92977" y1="56166" x2="99847" y2="59096"/>
                        <a14:foregroundMark x1="69160" y1="26129" x2="69008" y2="16972"/>
                        <a14:foregroundMark x1="65216" y1="13515" x2="61374" y2="10012"/>
                        <a14:foregroundMark x1="69008" y1="16972" x2="67722" y2="15799"/>
                        <a14:foregroundMark x1="61374" y1="10012" x2="50382" y2="7082"/>
                        <a14:foregroundMark x1="50382" y1="7082" x2="40434" y2="7735"/>
                        <a14:foregroundMark x1="38924" y1="8119" x2="32214" y2="14652"/>
                        <a14:foregroundMark x1="32214" y1="14652" x2="29771" y2="21368"/>
                        <a14:foregroundMark x1="65802" y1="11966" x2="55878" y2="8181"/>
                        <a14:foregroundMark x1="55878" y1="8181" x2="52977" y2="7937"/>
                        <a14:foregroundMark x1="59237" y1="8181" x2="66702" y2="12683"/>
                        <a14:foregroundMark x1="68736" y1="15231" x2="69771" y2="23199"/>
                        <a14:foregroundMark x1="35267" y1="11111" x2="30229" y2="17705"/>
                        <a14:foregroundMark x1="69618" y1="23810" x2="69160" y2="26496"/>
                        <a14:foregroundMark x1="69924" y1="24054" x2="69771" y2="26496"/>
                        <a14:foregroundMark x1="59237" y1="8181" x2="52977" y2="6716"/>
                        <a14:foregroundMark x1="50840" y1="6349" x2="43206" y2="6960"/>
                        <a14:foregroundMark x1="35115" y1="11722" x2="32061" y2="15385"/>
                        <a14:foregroundMark x1="34504" y1="11722" x2="32672" y2="14286"/>
                        <a14:foregroundMark x1="33130" y1="12332" x2="31298" y2="14652"/>
                        <a14:foregroundMark x1="35115" y1="10745" x2="34046" y2="11722"/>
                        <a14:foregroundMark x1="40153" y1="7814" x2="34962" y2="11477"/>
                        <a14:backgroundMark x1="67328" y1="12332" x2="69771" y2="14652"/>
                        <a14:backgroundMark x1="40153" y1="7448" x2="39754" y2="7544"/>
                      </a14:backgroundRemoval>
                    </a14:imgEffect>
                    <a14:imgEffect>
                      <a14:saturation sat="66000"/>
                    </a14:imgEffect>
                  </a14:imgLayer>
                </a14:imgProps>
              </a:ext>
              <a:ext uri="{28A0092B-C50C-407E-A947-70E740481C1C}">
                <a14:useLocalDpi xmlns:a14="http://schemas.microsoft.com/office/drawing/2010/main" val="0"/>
              </a:ext>
            </a:extLst>
          </a:blip>
          <a:srcRect l="9646" t="5511" r="6074" b="8452"/>
          <a:stretch/>
        </p:blipFill>
        <p:spPr>
          <a:xfrm>
            <a:off x="7876375" y="1508333"/>
            <a:ext cx="4315625" cy="5349667"/>
          </a:xfrm>
        </p:spPr>
      </p:pic>
    </p:spTree>
    <p:extLst>
      <p:ext uri="{BB962C8B-B14F-4D97-AF65-F5344CB8AC3E}">
        <p14:creationId xmlns:p14="http://schemas.microsoft.com/office/powerpoint/2010/main" val="4187257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347D8-C5D9-4891-B634-EB66BDD064D6}"/>
              </a:ext>
            </a:extLst>
          </p:cNvPr>
          <p:cNvSpPr>
            <a:spLocks noGrp="1"/>
          </p:cNvSpPr>
          <p:nvPr>
            <p:ph type="title"/>
          </p:nvPr>
        </p:nvSpPr>
        <p:spPr/>
        <p:txBody>
          <a:bodyPr/>
          <a:lstStyle/>
          <a:p>
            <a:r>
              <a:rPr lang="en-US"/>
              <a:t>Elder David A. Bednar</a:t>
            </a:r>
          </a:p>
        </p:txBody>
      </p:sp>
      <p:sp>
        <p:nvSpPr>
          <p:cNvPr id="3" name="Text Placeholder 2">
            <a:extLst>
              <a:ext uri="{FF2B5EF4-FFF2-40B4-BE49-F238E27FC236}">
                <a16:creationId xmlns:a16="http://schemas.microsoft.com/office/drawing/2014/main" id="{607FB44D-BF45-4F1E-BE75-E7BF8FC00E34}"/>
              </a:ext>
            </a:extLst>
          </p:cNvPr>
          <p:cNvSpPr>
            <a:spLocks noGrp="1"/>
          </p:cNvSpPr>
          <p:nvPr>
            <p:ph type="body" sz="half" idx="2"/>
          </p:nvPr>
        </p:nvSpPr>
        <p:spPr/>
        <p:txBody>
          <a:bodyPr/>
          <a:lstStyle/>
          <a:p>
            <a:endParaRPr lang="en-US"/>
          </a:p>
        </p:txBody>
      </p:sp>
      <p:pic>
        <p:nvPicPr>
          <p:cNvPr id="8" name="Picture Placeholder 7" descr="A person wearing a suit and tie&#10;&#10;Description generated with very high confidence">
            <a:extLst>
              <a:ext uri="{FF2B5EF4-FFF2-40B4-BE49-F238E27FC236}">
                <a16:creationId xmlns:a16="http://schemas.microsoft.com/office/drawing/2014/main" id="{4B3B5E3C-04BA-4F1E-881B-74BAD3549174}"/>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ackgroundRemoval t="8425" b="99756" l="3817" r="99695">
                        <a14:foregroundMark x1="61221" y1="10745" x2="49924" y2="8669"/>
                        <a14:foregroundMark x1="49924" y1="8669" x2="38931" y2="10623"/>
                        <a14:foregroundMark x1="38931" y1="10623" x2="38626" y2="11111"/>
                        <a14:foregroundMark x1="58321" y1="8791" x2="56794" y2="8547"/>
                        <a14:foregroundMark x1="65344" y1="45543" x2="73588" y2="51404"/>
                        <a14:foregroundMark x1="73588" y1="51404" x2="99847" y2="60684"/>
                        <a14:foregroundMark x1="38700" y1="53452" x2="10687" y2="66422"/>
                        <a14:foregroundMark x1="10687" y1="66422" x2="3817" y2="99756"/>
                        <a14:foregroundMark x1="40000" y1="51770" x2="39084" y2="52991"/>
                        <a14:foregroundMark x1="39542" y1="53480" x2="40153" y2="53480"/>
                        <a14:foregroundMark x1="40000" y1="52747" x2="39542" y2="54945"/>
                        <a14:backgroundMark x1="39542" y1="50549" x2="39280" y2="51459"/>
                        <a14:backgroundMark x1="39542" y1="49451" x2="39312" y2="51473"/>
                      </a14:backgroundRemoval>
                    </a14:imgEffect>
                  </a14:imgLayer>
                </a14:imgProps>
              </a:ext>
              <a:ext uri="{28A0092B-C50C-407E-A947-70E740481C1C}">
                <a14:useLocalDpi xmlns:a14="http://schemas.microsoft.com/office/drawing/2010/main" val="0"/>
              </a:ext>
            </a:extLst>
          </a:blip>
          <a:srcRect l="13128" t="4932" r="13128" b="18089"/>
          <a:stretch/>
        </p:blipFill>
        <p:spPr>
          <a:xfrm>
            <a:off x="7876375" y="1508333"/>
            <a:ext cx="4315625" cy="5349667"/>
          </a:xfrm>
        </p:spPr>
      </p:pic>
    </p:spTree>
    <p:extLst>
      <p:ext uri="{BB962C8B-B14F-4D97-AF65-F5344CB8AC3E}">
        <p14:creationId xmlns:p14="http://schemas.microsoft.com/office/powerpoint/2010/main" val="2179785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3380-77EA-4C66-B50F-3902BC099088}"/>
              </a:ext>
            </a:extLst>
          </p:cNvPr>
          <p:cNvSpPr>
            <a:spLocks noGrp="1"/>
          </p:cNvSpPr>
          <p:nvPr>
            <p:ph type="title"/>
          </p:nvPr>
        </p:nvSpPr>
        <p:spPr/>
        <p:txBody>
          <a:bodyPr/>
          <a:lstStyle/>
          <a:p>
            <a:r>
              <a:rPr lang="en-US"/>
              <a:t>Elder Quentin R. Cook</a:t>
            </a:r>
          </a:p>
        </p:txBody>
      </p:sp>
      <p:sp>
        <p:nvSpPr>
          <p:cNvPr id="3" name="Text Placeholder 2">
            <a:extLst>
              <a:ext uri="{FF2B5EF4-FFF2-40B4-BE49-F238E27FC236}">
                <a16:creationId xmlns:a16="http://schemas.microsoft.com/office/drawing/2014/main" id="{C759A796-5D18-4C52-9922-8C7D8C59447C}"/>
              </a:ext>
            </a:extLst>
          </p:cNvPr>
          <p:cNvSpPr>
            <a:spLocks noGrp="1"/>
          </p:cNvSpPr>
          <p:nvPr>
            <p:ph type="body" sz="half" idx="2"/>
          </p:nvPr>
        </p:nvSpPr>
        <p:spPr/>
        <p:txBody>
          <a:bodyPr/>
          <a:lstStyle/>
          <a:p>
            <a:endParaRPr lang="en-US"/>
          </a:p>
        </p:txBody>
      </p:sp>
      <p:pic>
        <p:nvPicPr>
          <p:cNvPr id="8" name="Picture Placeholder 7" descr="A person wearing a suit and tie smiling at the camera&#10;&#10;Description generated with very high confidence">
            <a:extLst>
              <a:ext uri="{FF2B5EF4-FFF2-40B4-BE49-F238E27FC236}">
                <a16:creationId xmlns:a16="http://schemas.microsoft.com/office/drawing/2014/main" id="{9B47F375-2C16-4CC9-9493-0E73F996631B}"/>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ackgroundRemoval t="9890" b="99267" l="7176" r="99847">
                        <a14:foregroundMark x1="68855" y1="16484" x2="58779" y2="11355"/>
                        <a14:foregroundMark x1="58779" y1="11355" x2="43664" y2="10134"/>
                        <a14:foregroundMark x1="33740" y1="17705" x2="31603" y2="26496"/>
                        <a14:foregroundMark x1="31603" y1="26496" x2="32061" y2="30769"/>
                        <a14:foregroundMark x1="34962" y1="15873" x2="30687" y2="21856"/>
                        <a14:foregroundMark x1="34962" y1="15873" x2="32061" y2="18926"/>
                        <a14:foregroundMark x1="35115" y1="15507" x2="32519" y2="17094"/>
                        <a14:foregroundMark x1="32214" y1="17827" x2="31145" y2="20269"/>
                        <a14:foregroundMark x1="43511" y1="49939" x2="14504" y2="64347"/>
                        <a14:foregroundMark x1="14504" y1="64347" x2="7328" y2="99389"/>
                        <a14:foregroundMark x1="71756" y1="43101" x2="90840" y2="54212"/>
                        <a14:foregroundMark x1="90840" y1="54212" x2="99847" y2="57265"/>
                        <a14:foregroundMark x1="55878" y1="9768" x2="44427" y2="9768"/>
                        <a14:foregroundMark x1="44427" y1="9768" x2="44427" y2="10134"/>
                        <a14:foregroundMark x1="67328" y1="14530" x2="61985" y2="12576"/>
                        <a14:foregroundMark x1="36031" y1="14652" x2="32977" y2="17705"/>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7860" t="6981" r="7860" b="6981"/>
          <a:stretch/>
        </p:blipFill>
        <p:spPr>
          <a:xfrm>
            <a:off x="7876375" y="1508333"/>
            <a:ext cx="4315625" cy="5349667"/>
          </a:xfrm>
        </p:spPr>
      </p:pic>
    </p:spTree>
    <p:extLst>
      <p:ext uri="{BB962C8B-B14F-4D97-AF65-F5344CB8AC3E}">
        <p14:creationId xmlns:p14="http://schemas.microsoft.com/office/powerpoint/2010/main" val="3125384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50156-6962-4A3E-8AB3-C04E34059FF1}"/>
              </a:ext>
            </a:extLst>
          </p:cNvPr>
          <p:cNvSpPr>
            <a:spLocks noGrp="1"/>
          </p:cNvSpPr>
          <p:nvPr>
            <p:ph type="title"/>
          </p:nvPr>
        </p:nvSpPr>
        <p:spPr>
          <a:xfrm>
            <a:off x="564021" y="457200"/>
            <a:ext cx="7491843" cy="961402"/>
          </a:xfrm>
        </p:spPr>
        <p:txBody>
          <a:bodyPr/>
          <a:lstStyle/>
          <a:p>
            <a:r>
              <a:rPr lang="en-US"/>
              <a:t>Elder D. Todd Christofferson</a:t>
            </a:r>
          </a:p>
        </p:txBody>
      </p:sp>
      <p:sp>
        <p:nvSpPr>
          <p:cNvPr id="3" name="Text Placeholder 2">
            <a:extLst>
              <a:ext uri="{FF2B5EF4-FFF2-40B4-BE49-F238E27FC236}">
                <a16:creationId xmlns:a16="http://schemas.microsoft.com/office/drawing/2014/main" id="{A1F61098-9451-488B-8221-3F1CDB2E3A1A}"/>
              </a:ext>
            </a:extLst>
          </p:cNvPr>
          <p:cNvSpPr>
            <a:spLocks noGrp="1"/>
          </p:cNvSpPr>
          <p:nvPr>
            <p:ph type="body" sz="half" idx="2"/>
          </p:nvPr>
        </p:nvSpPr>
        <p:spPr/>
        <p:txBody>
          <a:bodyPr/>
          <a:lstStyle/>
          <a:p>
            <a:endParaRPr lang="en-US"/>
          </a:p>
        </p:txBody>
      </p:sp>
      <p:pic>
        <p:nvPicPr>
          <p:cNvPr id="7" name="Picture Placeholder 6" descr="A person wearing a suit and tie&#10;&#10;Description generated with very high confidence">
            <a:extLst>
              <a:ext uri="{FF2B5EF4-FFF2-40B4-BE49-F238E27FC236}">
                <a16:creationId xmlns:a16="http://schemas.microsoft.com/office/drawing/2014/main" id="{4630582D-89C9-4A92-A819-E006D764DFF7}"/>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ackgroundRemoval t="8425" b="99756" l="3817" r="99847">
                        <a14:foregroundMark x1="60763" y1="10989" x2="49924" y2="7082"/>
                        <a14:foregroundMark x1="49924" y1="7082" x2="38931" y2="8425"/>
                        <a14:foregroundMark x1="38931" y1="8425" x2="34504" y2="10989"/>
                        <a14:foregroundMark x1="64733" y1="15507" x2="65802" y2="21734"/>
                        <a14:foregroundMark x1="65344" y1="17705" x2="66412" y2="22100"/>
                        <a14:foregroundMark x1="64275" y1="15018" x2="65496" y2="20269"/>
                        <a14:foregroundMark x1="63969" y1="14164" x2="66412" y2="21245"/>
                        <a14:foregroundMark x1="65802" y1="18071" x2="64885" y2="15873"/>
                        <a14:foregroundMark x1="39237" y1="52259" x2="17863" y2="60562"/>
                        <a14:foregroundMark x1="17863" y1="60562" x2="12366" y2="68742"/>
                        <a14:foregroundMark x1="12366" y1="68742" x2="3969" y2="99756"/>
                        <a14:foregroundMark x1="64427" y1="45910" x2="99847" y2="64957"/>
                      </a14:backgroundRemoval>
                    </a14:imgEffect>
                  </a14:imgLayer>
                </a14:imgProps>
              </a:ext>
              <a:ext uri="{28A0092B-C50C-407E-A947-70E740481C1C}">
                <a14:useLocalDpi xmlns:a14="http://schemas.microsoft.com/office/drawing/2010/main" val="0"/>
              </a:ext>
            </a:extLst>
          </a:blip>
          <a:srcRect l="10325" t="5065" r="13551" b="15875"/>
          <a:stretch/>
        </p:blipFill>
        <p:spPr>
          <a:xfrm>
            <a:off x="7876375" y="1508333"/>
            <a:ext cx="4315625" cy="5349667"/>
          </a:xfrm>
        </p:spPr>
      </p:pic>
    </p:spTree>
    <p:extLst>
      <p:ext uri="{BB962C8B-B14F-4D97-AF65-F5344CB8AC3E}">
        <p14:creationId xmlns:p14="http://schemas.microsoft.com/office/powerpoint/2010/main" val="2396852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915A8-E87C-4054-A12F-2C94F8391B7A}"/>
              </a:ext>
            </a:extLst>
          </p:cNvPr>
          <p:cNvSpPr>
            <a:spLocks noGrp="1"/>
          </p:cNvSpPr>
          <p:nvPr>
            <p:ph type="title"/>
          </p:nvPr>
        </p:nvSpPr>
        <p:spPr/>
        <p:txBody>
          <a:bodyPr/>
          <a:lstStyle/>
          <a:p>
            <a:r>
              <a:rPr lang="en-US"/>
              <a:t>Elder Neil L. Andersen</a:t>
            </a:r>
          </a:p>
        </p:txBody>
      </p:sp>
      <p:sp>
        <p:nvSpPr>
          <p:cNvPr id="3" name="Text Placeholder 2">
            <a:extLst>
              <a:ext uri="{FF2B5EF4-FFF2-40B4-BE49-F238E27FC236}">
                <a16:creationId xmlns:a16="http://schemas.microsoft.com/office/drawing/2014/main" id="{4C6EE90A-2ACC-453E-8327-2E0CBC4D4016}"/>
              </a:ext>
            </a:extLst>
          </p:cNvPr>
          <p:cNvSpPr>
            <a:spLocks noGrp="1"/>
          </p:cNvSpPr>
          <p:nvPr>
            <p:ph type="body" sz="half" idx="2"/>
          </p:nvPr>
        </p:nvSpPr>
        <p:spPr/>
        <p:txBody>
          <a:bodyPr/>
          <a:lstStyle/>
          <a:p>
            <a:endParaRPr lang="en-US"/>
          </a:p>
        </p:txBody>
      </p:sp>
      <p:pic>
        <p:nvPicPr>
          <p:cNvPr id="8" name="Picture Placeholder 7" descr="A person wearing a suit and tie&#10;&#10;Description generated with very high confidence">
            <a:extLst>
              <a:ext uri="{FF2B5EF4-FFF2-40B4-BE49-F238E27FC236}">
                <a16:creationId xmlns:a16="http://schemas.microsoft.com/office/drawing/2014/main" id="{7E0694D9-EEC5-493A-9434-FC22EDF1E5B1}"/>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ackgroundRemoval t="10012" b="99878" l="0" r="99695">
                        <a14:foregroundMark x1="40611" y1="52137" x2="20153" y2="61905"/>
                        <a14:foregroundMark x1="20153" y1="61905" x2="9771" y2="79487"/>
                        <a14:foregroundMark x1="9771" y1="79487" x2="7176" y2="88767"/>
                        <a14:foregroundMark x1="7176" y1="88767" x2="0" y2="97680"/>
                        <a14:foregroundMark x1="63817" y1="48718" x2="86412" y2="58120"/>
                        <a14:foregroundMark x1="86412" y1="58120" x2="99847" y2="60440"/>
                        <a14:foregroundMark x1="84580" y1="56899" x2="71145" y2="62393"/>
                        <a14:foregroundMark x1="71145" y1="62393" x2="61374" y2="86447"/>
                        <a14:foregroundMark x1="61374" y1="86447" x2="61374" y2="99878"/>
                        <a14:foregroundMark x1="75115" y1="61661" x2="86565" y2="67399"/>
                        <a14:foregroundMark x1="86565" y1="67399" x2="91756" y2="89866"/>
                        <a14:foregroundMark x1="91756" y1="89866" x2="91450" y2="99878"/>
                        <a14:foregroundMark x1="52366" y1="76679" x2="83511" y2="79976"/>
                        <a14:foregroundMark x1="83511" y1="79976" x2="93893" y2="75336"/>
                        <a14:foregroundMark x1="93893" y1="75336" x2="89924" y2="68987"/>
                        <a14:foregroundMark x1="58779" y1="75946" x2="53282" y2="84982"/>
                        <a14:foregroundMark x1="53282" y1="84982" x2="55267" y2="95849"/>
                        <a14:foregroundMark x1="55267" y1="95849" x2="69008" y2="97680"/>
                        <a14:foregroundMark x1="69008" y1="97680" x2="85191" y2="96093"/>
                        <a14:foregroundMark x1="85191" y1="96093" x2="94656" y2="89988"/>
                        <a14:foregroundMark x1="94656" y1="89988" x2="95573" y2="80952"/>
                        <a14:foregroundMark x1="95573" y1="80952" x2="91603" y2="77656"/>
                        <a14:foregroundMark x1="37710" y1="61416" x2="25649" y2="63614"/>
                        <a14:foregroundMark x1="25649" y1="63614" x2="18931" y2="73260"/>
                        <a14:foregroundMark x1="18931" y1="73260" x2="19237" y2="84860"/>
                        <a14:foregroundMark x1="19237" y1="84860" x2="35115" y2="94017"/>
                        <a14:foregroundMark x1="35115" y1="94017" x2="40153" y2="94994"/>
                        <a14:foregroundMark x1="36489" y1="73748" x2="37863" y2="88767"/>
                        <a14:foregroundMark x1="37863" y1="88767" x2="46718" y2="97924"/>
                        <a14:foregroundMark x1="46718" y1="97924" x2="58321" y2="98535"/>
                        <a14:foregroundMark x1="58321" y1="98535" x2="64733" y2="97070"/>
                        <a14:foregroundMark x1="9771" y1="89133" x2="20153" y2="97680"/>
                        <a14:foregroundMark x1="20153" y1="97680" x2="33435" y2="97314"/>
                        <a14:foregroundMark x1="33435" y1="97314" x2="42901" y2="97680"/>
                        <a14:foregroundMark x1="33282" y1="19658" x2="32214" y2="30159"/>
                        <a14:foregroundMark x1="32977" y1="20879" x2="32061" y2="30525"/>
                        <a14:foregroundMark x1="32061" y1="30525" x2="32977" y2="31258"/>
                        <a14:backgroundMark x1="68855" y1="19414" x2="73588" y2="28083"/>
                        <a14:backgroundMark x1="73588" y1="28083" x2="69924" y2="36996"/>
                        <a14:backgroundMark x1="69924" y1="36996" x2="72366" y2="45910"/>
                        <a14:backgroundMark x1="72366" y1="45910" x2="99389" y2="56166"/>
                        <a14:backgroundMark x1="27328" y1="13797" x2="24733" y2="22344"/>
                        <a14:backgroundMark x1="24733" y1="22344" x2="32672" y2="49695"/>
                        <a14:backgroundMark x1="32672" y1="49695" x2="21069" y2="50672"/>
                        <a14:backgroundMark x1="21069" y1="50672" x2="10992" y2="55189"/>
                        <a14:backgroundMark x1="10992" y1="55189" x2="6260" y2="63736"/>
                        <a14:backgroundMark x1="6260" y1="63736" x2="0" y2="86691"/>
                        <a14:backgroundMark x1="65496" y1="41026" x2="64733" y2="41880"/>
                        <a14:backgroundMark x1="34962" y1="41148" x2="37252" y2="46642"/>
                      </a14:backgroundRemoval>
                    </a14:imgEffect>
                  </a14:imgLayer>
                </a14:imgProps>
              </a:ext>
              <a:ext uri="{28A0092B-C50C-407E-A947-70E740481C1C}">
                <a14:useLocalDpi xmlns:a14="http://schemas.microsoft.com/office/drawing/2010/main" val="0"/>
              </a:ext>
            </a:extLst>
          </a:blip>
          <a:srcRect l="11938" t="10470" r="11938" b="10470"/>
          <a:stretch/>
        </p:blipFill>
        <p:spPr>
          <a:xfrm>
            <a:off x="7876375" y="1508333"/>
            <a:ext cx="4315625" cy="5349667"/>
          </a:xfrm>
        </p:spPr>
      </p:pic>
    </p:spTree>
    <p:extLst>
      <p:ext uri="{BB962C8B-B14F-4D97-AF65-F5344CB8AC3E}">
        <p14:creationId xmlns:p14="http://schemas.microsoft.com/office/powerpoint/2010/main" val="2029991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BE303-5B59-49F1-9EE7-E5EF20975568}"/>
              </a:ext>
            </a:extLst>
          </p:cNvPr>
          <p:cNvSpPr>
            <a:spLocks noGrp="1"/>
          </p:cNvSpPr>
          <p:nvPr>
            <p:ph type="title"/>
          </p:nvPr>
        </p:nvSpPr>
        <p:spPr/>
        <p:txBody>
          <a:bodyPr/>
          <a:lstStyle/>
          <a:p>
            <a:r>
              <a:rPr lang="en-US"/>
              <a:t>Elder Ronald A. </a:t>
            </a:r>
            <a:r>
              <a:rPr lang="en-US" err="1"/>
              <a:t>Rasband</a:t>
            </a:r>
            <a:endParaRPr lang="en-US"/>
          </a:p>
        </p:txBody>
      </p:sp>
      <p:sp>
        <p:nvSpPr>
          <p:cNvPr id="3" name="Text Placeholder 2">
            <a:extLst>
              <a:ext uri="{FF2B5EF4-FFF2-40B4-BE49-F238E27FC236}">
                <a16:creationId xmlns:a16="http://schemas.microsoft.com/office/drawing/2014/main" id="{99034ED2-D54D-4DBE-98FE-A87BEA2E5389}"/>
              </a:ext>
            </a:extLst>
          </p:cNvPr>
          <p:cNvSpPr>
            <a:spLocks noGrp="1"/>
          </p:cNvSpPr>
          <p:nvPr>
            <p:ph type="body" sz="half" idx="2"/>
          </p:nvPr>
        </p:nvSpPr>
        <p:spPr/>
        <p:txBody>
          <a:bodyPr/>
          <a:lstStyle/>
          <a:p>
            <a:endParaRPr lang="en-US"/>
          </a:p>
        </p:txBody>
      </p:sp>
      <p:pic>
        <p:nvPicPr>
          <p:cNvPr id="8" name="Picture Placeholder 7" descr="A person wearing a suit and tie&#10;&#10;Description generated with very high confidence">
            <a:extLst>
              <a:ext uri="{FF2B5EF4-FFF2-40B4-BE49-F238E27FC236}">
                <a16:creationId xmlns:a16="http://schemas.microsoft.com/office/drawing/2014/main" id="{6DF3FC97-F41B-4051-9A8B-1DCE06FD0825}"/>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ackgroundRemoval t="6593" b="97558" l="0" r="99695">
                        <a14:foregroundMark x1="65954" y1="39194" x2="74046" y2="45665"/>
                        <a14:foregroundMark x1="74046" y1="45665" x2="99847" y2="58120"/>
                        <a14:foregroundMark x1="15878" y1="78388" x2="11908" y2="86935"/>
                        <a14:foregroundMark x1="11908" y1="86935" x2="17710" y2="94750"/>
                        <a14:foregroundMark x1="17710" y1="94750" x2="17863" y2="94750"/>
                        <a14:foregroundMark x1="85191" y1="72039" x2="94504" y2="78144"/>
                        <a14:foregroundMark x1="94504" y1="78144" x2="93130" y2="87546"/>
                        <a14:foregroundMark x1="93130" y1="87546" x2="56794" y2="94750"/>
                        <a14:foregroundMark x1="56794" y1="94750" x2="19695" y2="97802"/>
                        <a14:foregroundMark x1="19695" y1="97802" x2="10229" y2="94628"/>
                        <a14:foregroundMark x1="6412" y1="79487" x2="0" y2="97436"/>
                        <a14:foregroundMark x1="1935" y1="85618" x2="0" y2="90720"/>
                        <a14:foregroundMark x1="12366" y1="58120" x2="7235" y2="71647"/>
                        <a14:foregroundMark x1="41378" y1="8546" x2="37467" y2="9484"/>
                        <a14:foregroundMark x1="47481" y1="7082" x2="41970" y2="8404"/>
                        <a14:foregroundMark x1="36595" y1="10027" x2="32519" y2="17827"/>
                        <a14:foregroundMark x1="52519" y1="7814" x2="41524" y2="7931"/>
                        <a14:foregroundMark x1="37411" y1="10540" x2="33480" y2="13459"/>
                        <a14:foregroundMark x1="40916" y1="7937" x2="38207" y2="9949"/>
                        <a14:foregroundMark x1="32300" y1="14626" x2="30748" y2="22589"/>
                        <a14:foregroundMark x1="30887" y1="24420" x2="32061" y2="26862"/>
                        <a14:foregroundMark x1="55878" y1="9890" x2="64733" y2="22833"/>
                        <a14:foregroundMark x1="54504" y1="8669" x2="62290" y2="15018"/>
                        <a14:foregroundMark x1="62290" y1="15018" x2="64427" y2="23810"/>
                        <a14:foregroundMark x1="42619" y1="9093" x2="48092" y2="7692"/>
                        <a14:foregroundMark x1="38516" y1="10143" x2="42035" y2="9242"/>
                        <a14:foregroundMark x1="36641" y1="10623" x2="37282" y2="10459"/>
                        <a14:foregroundMark x1="48092" y1="7692" x2="59237" y2="11111"/>
                        <a14:foregroundMark x1="56794" y1="8669" x2="48397" y2="6593"/>
                        <a14:foregroundMark x1="7786" y1="72405" x2="6412" y2="76313"/>
                        <a14:foregroundMark x1="7023" y1="71795" x2="5496" y2="76679"/>
                        <a14:backgroundMark x1="3781" y1="76343" x2="0" y2="85104"/>
                        <a14:backgroundMark x1="5954" y1="71306" x2="5843" y2="71564"/>
                        <a14:backgroundMark x1="32672" y1="13065" x2="31603" y2="14286"/>
                        <a14:backgroundMark x1="30076" y1="22589" x2="30076" y2="24420"/>
                        <a14:backgroundMark x1="36947" y1="9158" x2="36183" y2="9768"/>
                        <a14:backgroundMark x1="41069" y1="7448" x2="40458" y2="7570"/>
                      </a14:backgroundRemoval>
                    </a14:imgEffect>
                  </a14:imgLayer>
                </a14:imgProps>
              </a:ext>
              <a:ext uri="{28A0092B-C50C-407E-A947-70E740481C1C}">
                <a14:useLocalDpi xmlns:a14="http://schemas.microsoft.com/office/drawing/2010/main" val="0"/>
              </a:ext>
            </a:extLst>
          </a:blip>
          <a:srcRect l="9368" t="4331" r="15717" b="17663"/>
          <a:stretch/>
        </p:blipFill>
        <p:spPr>
          <a:xfrm>
            <a:off x="7876375" y="1508333"/>
            <a:ext cx="4315625" cy="5349667"/>
          </a:xfrm>
        </p:spPr>
      </p:pic>
    </p:spTree>
    <p:extLst>
      <p:ext uri="{BB962C8B-B14F-4D97-AF65-F5344CB8AC3E}">
        <p14:creationId xmlns:p14="http://schemas.microsoft.com/office/powerpoint/2010/main" val="4240070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B2EBA-9966-4F1E-BAE6-4E85AE51EFAA}"/>
              </a:ext>
            </a:extLst>
          </p:cNvPr>
          <p:cNvSpPr>
            <a:spLocks noGrp="1"/>
          </p:cNvSpPr>
          <p:nvPr>
            <p:ph type="title"/>
          </p:nvPr>
        </p:nvSpPr>
        <p:spPr/>
        <p:txBody>
          <a:bodyPr/>
          <a:lstStyle/>
          <a:p>
            <a:r>
              <a:rPr lang="en-US"/>
              <a:t>Elder Gary E. Stevenson</a:t>
            </a:r>
          </a:p>
        </p:txBody>
      </p:sp>
      <p:sp>
        <p:nvSpPr>
          <p:cNvPr id="3" name="Text Placeholder 2">
            <a:extLst>
              <a:ext uri="{FF2B5EF4-FFF2-40B4-BE49-F238E27FC236}">
                <a16:creationId xmlns:a16="http://schemas.microsoft.com/office/drawing/2014/main" id="{D4923C5C-15D1-4562-A795-2F77B0389298}"/>
              </a:ext>
            </a:extLst>
          </p:cNvPr>
          <p:cNvSpPr>
            <a:spLocks noGrp="1"/>
          </p:cNvSpPr>
          <p:nvPr>
            <p:ph type="body" sz="half" idx="2"/>
          </p:nvPr>
        </p:nvSpPr>
        <p:spPr/>
        <p:txBody>
          <a:bodyPr/>
          <a:lstStyle/>
          <a:p>
            <a:endParaRPr lang="en-US"/>
          </a:p>
        </p:txBody>
      </p:sp>
      <p:pic>
        <p:nvPicPr>
          <p:cNvPr id="8" name="Picture Placeholder 7" descr="A person wearing a suit and tie&#10;&#10;Description generated with very high confidence">
            <a:extLst>
              <a:ext uri="{FF2B5EF4-FFF2-40B4-BE49-F238E27FC236}">
                <a16:creationId xmlns:a16="http://schemas.microsoft.com/office/drawing/2014/main" id="{2FA1B511-B652-41C8-8394-4D4AD51C82BB}"/>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ackgroundRemoval t="9698" b="99496" l="9771" r="99542">
                        <a14:foregroundMark x1="41527" y1="53023" x2="22290" y2="62091"/>
                        <a14:foregroundMark x1="22290" y1="62091" x2="14962" y2="69018"/>
                        <a14:foregroundMark x1="14962" y1="69018" x2="9771" y2="99874"/>
                        <a14:foregroundMark x1="66565" y1="45340" x2="74198" y2="52897"/>
                        <a14:foregroundMark x1="74198" y1="52897" x2="99542" y2="58816"/>
                        <a14:foregroundMark x1="60458" y1="13098" x2="49313" y2="10076"/>
                        <a14:foregroundMark x1="49313" y1="10076" x2="38779" y2="12594"/>
                        <a14:foregroundMark x1="38779" y1="12594" x2="32712" y2="18796"/>
                        <a14:foregroundMark x1="58321" y1="11461" x2="47481" y2="9824"/>
                        <a14:foregroundMark x1="47481" y1="9824" x2="39542" y2="12091"/>
                        <a14:foregroundMark x1="53130" y1="9950" x2="49313" y2="9698"/>
                        <a14:foregroundMark x1="60458" y1="12594" x2="57099" y2="11335"/>
                        <a14:backgroundMark x1="31603" y1="18640" x2="29466" y2="28841"/>
                        <a14:backgroundMark x1="29771" y1="29471" x2="29771" y2="29471"/>
                        <a14:backgroundMark x1="29771" y1="28589" x2="29771" y2="28967"/>
                      </a14:backgroundRemoval>
                    </a14:imgEffect>
                  </a14:imgLayer>
                </a14:imgProps>
              </a:ext>
              <a:ext uri="{28A0092B-C50C-407E-A947-70E740481C1C}">
                <a14:useLocalDpi xmlns:a14="http://schemas.microsoft.com/office/drawing/2010/main" val="0"/>
              </a:ext>
            </a:extLst>
          </a:blip>
          <a:srcRect l="14130" t="7188" r="10955" b="12669"/>
          <a:stretch/>
        </p:blipFill>
        <p:spPr>
          <a:xfrm>
            <a:off x="7876375" y="1508333"/>
            <a:ext cx="4315625" cy="5349667"/>
          </a:xfrm>
        </p:spPr>
      </p:pic>
    </p:spTree>
    <p:extLst>
      <p:ext uri="{BB962C8B-B14F-4D97-AF65-F5344CB8AC3E}">
        <p14:creationId xmlns:p14="http://schemas.microsoft.com/office/powerpoint/2010/main" val="1315506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90E02-D7EF-4126-A383-A2556D4D8E53}"/>
              </a:ext>
            </a:extLst>
          </p:cNvPr>
          <p:cNvSpPr>
            <a:spLocks noGrp="1"/>
          </p:cNvSpPr>
          <p:nvPr>
            <p:ph type="title"/>
          </p:nvPr>
        </p:nvSpPr>
        <p:spPr/>
        <p:txBody>
          <a:bodyPr/>
          <a:lstStyle/>
          <a:p>
            <a:r>
              <a:rPr lang="en-US"/>
              <a:t>Elder Dale G. </a:t>
            </a:r>
            <a:r>
              <a:rPr lang="en-US" err="1"/>
              <a:t>Renlund</a:t>
            </a:r>
            <a:endParaRPr lang="en-US"/>
          </a:p>
        </p:txBody>
      </p:sp>
      <p:sp>
        <p:nvSpPr>
          <p:cNvPr id="3" name="Text Placeholder 2">
            <a:extLst>
              <a:ext uri="{FF2B5EF4-FFF2-40B4-BE49-F238E27FC236}">
                <a16:creationId xmlns:a16="http://schemas.microsoft.com/office/drawing/2014/main" id="{DCAA5670-03C7-4A41-ADA2-D59B358F0BE8}"/>
              </a:ext>
            </a:extLst>
          </p:cNvPr>
          <p:cNvSpPr>
            <a:spLocks noGrp="1"/>
          </p:cNvSpPr>
          <p:nvPr>
            <p:ph type="body" sz="half" idx="2"/>
          </p:nvPr>
        </p:nvSpPr>
        <p:spPr/>
        <p:txBody>
          <a:bodyPr/>
          <a:lstStyle/>
          <a:p>
            <a:endParaRPr lang="en-US"/>
          </a:p>
        </p:txBody>
      </p:sp>
      <p:pic>
        <p:nvPicPr>
          <p:cNvPr id="8" name="Picture Placeholder 7" descr="A person wearing a suit and tie&#10;&#10;Description generated with very high confidence">
            <a:extLst>
              <a:ext uri="{FF2B5EF4-FFF2-40B4-BE49-F238E27FC236}">
                <a16:creationId xmlns:a16="http://schemas.microsoft.com/office/drawing/2014/main" id="{A606FF35-D687-442E-8B45-F8E76A154908}"/>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ackgroundRemoval t="9664" b="99797" l="153" r="99695">
                        <a14:foregroundMark x1="15725" y1="53306" x2="8550" y2="59207"/>
                        <a14:foregroundMark x1="6190" y1="68028" x2="2290" y2="82604"/>
                        <a14:foregroundMark x1="8550" y1="59207" x2="7891" y2="61669"/>
                        <a14:foregroundMark x1="2290" y1="82604" x2="305" y2="84639"/>
                        <a14:foregroundMark x1="43511" y1="44964" x2="22443" y2="50051"/>
                        <a14:foregroundMark x1="22443" y1="50051" x2="14198" y2="54222"/>
                        <a14:foregroundMark x1="67786" y1="38657" x2="86565" y2="46694"/>
                        <a14:foregroundMark x1="86565" y1="46694" x2="99542" y2="48627"/>
                        <a14:foregroundMark x1="79695" y1="51882" x2="71145" y2="58087"/>
                        <a14:foregroundMark x1="71145" y1="58087" x2="68702" y2="75076"/>
                        <a14:foregroundMark x1="68702" y1="75076" x2="73130" y2="84232"/>
                        <a14:foregroundMark x1="73130" y1="84232" x2="98473" y2="88098"/>
                        <a14:foregroundMark x1="98473" y1="88098" x2="99847" y2="88098"/>
                        <a14:foregroundMark x1="39084" y1="45880" x2="47481" y2="50865"/>
                        <a14:foregroundMark x1="47481" y1="50865" x2="46107" y2="58800"/>
                        <a14:foregroundMark x1="46107" y1="58800" x2="39847" y2="65819"/>
                        <a14:foregroundMark x1="39847" y1="65819" x2="28855" y2="70295"/>
                        <a14:foregroundMark x1="28855" y1="70295" x2="7786" y2="72228"/>
                        <a14:foregroundMark x1="42137" y1="62462" x2="29313" y2="64191"/>
                        <a14:foregroundMark x1="29313" y1="64191" x2="22443" y2="71109"/>
                        <a14:foregroundMark x1="22443" y1="71109" x2="22901" y2="79451"/>
                        <a14:foregroundMark x1="22901" y1="79451" x2="28092" y2="87284"/>
                        <a14:foregroundMark x1="28092" y1="87284" x2="53130" y2="96134"/>
                        <a14:foregroundMark x1="53130" y1="96134" x2="81069" y2="99797"/>
                        <a14:foregroundMark x1="65802" y1="16582" x2="56947" y2="12106"/>
                        <a14:foregroundMark x1="56947" y1="12106" x2="49407" y2="10780"/>
                        <a14:foregroundMark x1="33421" y1="15581" x2="29466" y2="20041"/>
                        <a14:foregroundMark x1="55573" y1="11190" x2="49221" y2="10332"/>
                        <a14:foregroundMark x1="69160" y1="21465" x2="69160" y2="22075"/>
                        <a14:foregroundMark x1="8244" y1="60020" x2="6870" y2="62055"/>
                        <a14:foregroundMark x1="29771" y1="19634" x2="30229" y2="23805"/>
                        <a14:foregroundMark x1="35115" y1="14852" x2="33588" y2="15870"/>
                        <a14:foregroundMark x1="49008" y1="9563" x2="41527" y2="11190"/>
                        <a14:foregroundMark x1="41985" y1="10987" x2="37710" y2="12614"/>
                        <a14:backgroundMark x1="29313" y1="23850" x2="29313" y2="25432"/>
                        <a14:backgroundMark x1="36796" y1="11974" x2="34248" y2="14399"/>
                        <a14:backgroundMark x1="3817" y1="63683" x2="305" y2="69990"/>
                        <a14:backgroundMark x1="1069" y1="76195" x2="305" y2="78942"/>
                        <a14:backgroundMark x1="5920" y1="61787" x2="5038" y2="67955"/>
                        <a14:backgroundMark x1="611" y1="78840" x2="0" y2="81587"/>
                      </a14:backgroundRemoval>
                    </a14:imgEffect>
                  </a14:imgLayer>
                </a14:imgProps>
              </a:ext>
              <a:ext uri="{28A0092B-C50C-407E-A947-70E740481C1C}">
                <a14:useLocalDpi xmlns:a14="http://schemas.microsoft.com/office/drawing/2010/main" val="0"/>
              </a:ext>
            </a:extLst>
          </a:blip>
          <a:srcRect l="11315" t="8526" r="11315" b="22645"/>
          <a:stretch/>
        </p:blipFill>
        <p:spPr>
          <a:xfrm>
            <a:off x="7876375" y="1508333"/>
            <a:ext cx="4315625" cy="5349667"/>
          </a:xfrm>
        </p:spPr>
      </p:pic>
    </p:spTree>
    <p:extLst>
      <p:ext uri="{BB962C8B-B14F-4D97-AF65-F5344CB8AC3E}">
        <p14:creationId xmlns:p14="http://schemas.microsoft.com/office/powerpoint/2010/main" val="2156621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AC844-AB16-4A32-AF41-59610F6BE808}"/>
              </a:ext>
            </a:extLst>
          </p:cNvPr>
          <p:cNvSpPr>
            <a:spLocks noGrp="1"/>
          </p:cNvSpPr>
          <p:nvPr>
            <p:ph type="title"/>
          </p:nvPr>
        </p:nvSpPr>
        <p:spPr/>
        <p:txBody>
          <a:bodyPr/>
          <a:lstStyle/>
          <a:p>
            <a:r>
              <a:rPr lang="en-US"/>
              <a:t>Elder Gerrit W. Gong</a:t>
            </a:r>
          </a:p>
        </p:txBody>
      </p:sp>
      <p:sp>
        <p:nvSpPr>
          <p:cNvPr id="3" name="Text Placeholder 2">
            <a:extLst>
              <a:ext uri="{FF2B5EF4-FFF2-40B4-BE49-F238E27FC236}">
                <a16:creationId xmlns:a16="http://schemas.microsoft.com/office/drawing/2014/main" id="{89A879C8-9FF3-4253-957E-DA7A67690350}"/>
              </a:ext>
            </a:extLst>
          </p:cNvPr>
          <p:cNvSpPr>
            <a:spLocks noGrp="1"/>
          </p:cNvSpPr>
          <p:nvPr>
            <p:ph type="body" sz="half" idx="2"/>
          </p:nvPr>
        </p:nvSpPr>
        <p:spPr/>
        <p:txBody>
          <a:bodyPr/>
          <a:lstStyle/>
          <a:p>
            <a:endParaRPr lang="en-US"/>
          </a:p>
        </p:txBody>
      </p:sp>
      <p:pic>
        <p:nvPicPr>
          <p:cNvPr id="8" name="Picture Placeholder 7" descr="A person wearing a suit and tie&#10;&#10;Description generated with very high confidence">
            <a:extLst>
              <a:ext uri="{FF2B5EF4-FFF2-40B4-BE49-F238E27FC236}">
                <a16:creationId xmlns:a16="http://schemas.microsoft.com/office/drawing/2014/main" id="{E5D335E4-3533-4331-9E12-88C1345DD909}"/>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ackgroundRemoval t="7570" b="97924" l="0" r="99695">
                        <a14:foregroundMark x1="37252" y1="54212" x2="15573" y2="61050"/>
                        <a14:foregroundMark x1="15573" y1="61050" x2="7634" y2="68132"/>
                        <a14:foregroundMark x1="7634" y1="68132" x2="0" y2="94383"/>
                        <a14:foregroundMark x1="64275" y1="51160" x2="98626" y2="62882"/>
                        <a14:foregroundMark x1="75573" y1="60073" x2="64885" y2="65934"/>
                        <a14:foregroundMark x1="64885" y1="65934" x2="63511" y2="76068"/>
                        <a14:foregroundMark x1="63511" y1="76068" x2="67939" y2="85104"/>
                        <a14:foregroundMark x1="67939" y1="85104" x2="80611" y2="91575"/>
                        <a14:foregroundMark x1="80611" y1="91575" x2="89924" y2="89377"/>
                        <a14:foregroundMark x1="73282" y1="59829" x2="87786" y2="63126"/>
                        <a14:foregroundMark x1="87786" y1="63126" x2="97252" y2="68742"/>
                        <a14:foregroundMark x1="97252" y1="68742" x2="99695" y2="80708"/>
                        <a14:foregroundMark x1="99695" y1="80708" x2="90992" y2="89988"/>
                        <a14:foregroundMark x1="90992" y1="89988" x2="59695" y2="92552"/>
                        <a14:foregroundMark x1="59695" y1="92552" x2="34809" y2="86691"/>
                        <a14:foregroundMark x1="34809" y1="86691" x2="21985" y2="80952"/>
                        <a14:foregroundMark x1="21985" y1="80952" x2="21679" y2="80708"/>
                        <a14:foregroundMark x1="31298" y1="65690" x2="22595" y2="71184"/>
                        <a14:foregroundMark x1="22595" y1="71184" x2="17863" y2="80464"/>
                        <a14:foregroundMark x1="17863" y1="80464" x2="17252" y2="91453"/>
                        <a14:foregroundMark x1="17252" y1="91453" x2="25191" y2="98168"/>
                        <a14:foregroundMark x1="25191" y1="98168" x2="41985" y2="97924"/>
                        <a14:foregroundMark x1="53588" y1="10379" x2="41221" y2="8669"/>
                        <a14:foregroundMark x1="41221" y1="8669" x2="36489" y2="10989"/>
                        <a14:foregroundMark x1="43206" y1="7570" x2="37252" y2="9035"/>
                        <a14:foregroundMark x1="28244" y1="18071" x2="27328" y2="27473"/>
                        <a14:foregroundMark x1="27328" y1="27473" x2="27786" y2="29182"/>
                        <a14:foregroundMark x1="27634" y1="20269" x2="27176" y2="25763"/>
                        <a14:foregroundMark x1="27634" y1="19048" x2="26870" y2="29670"/>
                        <a14:foregroundMark x1="28550" y1="17705" x2="26260" y2="26862"/>
                        <a14:foregroundMark x1="26260" y1="26862" x2="26718" y2="29792"/>
                        <a14:foregroundMark x1="64733" y1="19780" x2="65802" y2="23810"/>
                        <a14:foregroundMark x1="27328" y1="19048" x2="27328" y2="24908"/>
                        <a14:foregroundMark x1="27328" y1="21612" x2="26565" y2="23687"/>
                        <a14:foregroundMark x1="26718" y1="20147" x2="26565" y2="22589"/>
                        <a14:foregroundMark x1="26718" y1="23199" x2="26260" y2="25763"/>
                        <a14:backgroundMark x1="66718" y1="16972" x2="68397" y2="25885"/>
                        <a14:backgroundMark x1="68397" y1="25885" x2="68244" y2="26862"/>
                        <a14:backgroundMark x1="24036" y1="26511" x2="24427" y2="38095"/>
                        <a14:backgroundMark x1="23900" y1="22482" x2="23996" y2="25325"/>
                        <a14:backgroundMark x1="24427" y1="38095" x2="29008" y2="46764"/>
                        <a14:backgroundMark x1="29008" y1="46764" x2="31145" y2="48596"/>
                      </a14:backgroundRemoval>
                    </a14:imgEffect>
                  </a14:imgLayer>
                </a14:imgProps>
              </a:ext>
              <a:ext uri="{28A0092B-C50C-407E-A947-70E740481C1C}">
                <a14:useLocalDpi xmlns:a14="http://schemas.microsoft.com/office/drawing/2010/main" val="0"/>
              </a:ext>
            </a:extLst>
          </a:blip>
          <a:srcRect l="6613" t="5983" r="13393" b="11617"/>
          <a:stretch/>
        </p:blipFill>
        <p:spPr>
          <a:xfrm>
            <a:off x="7876375" y="1508333"/>
            <a:ext cx="4315625" cy="5349667"/>
          </a:xfrm>
        </p:spPr>
      </p:pic>
    </p:spTree>
    <p:extLst>
      <p:ext uri="{BB962C8B-B14F-4D97-AF65-F5344CB8AC3E}">
        <p14:creationId xmlns:p14="http://schemas.microsoft.com/office/powerpoint/2010/main" val="3669548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4BFD77-9FE1-4100-BD0B-443783859691}"/>
              </a:ext>
            </a:extLst>
          </p:cNvPr>
          <p:cNvSpPr>
            <a:spLocks noGrp="1"/>
          </p:cNvSpPr>
          <p:nvPr>
            <p:ph type="title"/>
          </p:nvPr>
        </p:nvSpPr>
        <p:spPr/>
        <p:txBody>
          <a:bodyPr/>
          <a:lstStyle/>
          <a:p>
            <a:r>
              <a:rPr lang="en-US"/>
              <a:t>Readings</a:t>
            </a:r>
          </a:p>
        </p:txBody>
      </p:sp>
      <p:sp>
        <p:nvSpPr>
          <p:cNvPr id="5" name="Content Placeholder 4">
            <a:extLst>
              <a:ext uri="{FF2B5EF4-FFF2-40B4-BE49-F238E27FC236}">
                <a16:creationId xmlns:a16="http://schemas.microsoft.com/office/drawing/2014/main" id="{2F86741C-48A5-4858-B18D-8466B28542B5}"/>
              </a:ext>
            </a:extLst>
          </p:cNvPr>
          <p:cNvSpPr>
            <a:spLocks noGrp="1"/>
          </p:cNvSpPr>
          <p:nvPr>
            <p:ph idx="1"/>
          </p:nvPr>
        </p:nvSpPr>
        <p:spPr>
          <a:xfrm>
            <a:off x="838200" y="2050473"/>
            <a:ext cx="10515600" cy="4126490"/>
          </a:xfrm>
        </p:spPr>
        <p:txBody>
          <a:bodyPr/>
          <a:lstStyle/>
          <a:p>
            <a:pPr>
              <a:spcAft>
                <a:spcPts val="2400"/>
              </a:spcAft>
            </a:pPr>
            <a:r>
              <a:rPr lang="en-US"/>
              <a:t>Quentin L. Cook, “Reaping the Rewards of Righteousness,” Ensign, July 2015, 33–39.</a:t>
            </a:r>
          </a:p>
          <a:p>
            <a:pPr>
              <a:spcAft>
                <a:spcPts val="2400"/>
              </a:spcAft>
            </a:pPr>
            <a:r>
              <a:rPr lang="en-US"/>
              <a:t>Dennis B. Neuenschwander, “One among the Crowd,” Ensign, May 2008, 101–3.</a:t>
            </a:r>
          </a:p>
        </p:txBody>
      </p:sp>
    </p:spTree>
    <p:extLst>
      <p:ext uri="{BB962C8B-B14F-4D97-AF65-F5344CB8AC3E}">
        <p14:creationId xmlns:p14="http://schemas.microsoft.com/office/powerpoint/2010/main" val="1333815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6A679-FC6B-4FBA-9BBC-2A94737432A8}"/>
              </a:ext>
            </a:extLst>
          </p:cNvPr>
          <p:cNvSpPr>
            <a:spLocks noGrp="1"/>
          </p:cNvSpPr>
          <p:nvPr>
            <p:ph type="title"/>
          </p:nvPr>
        </p:nvSpPr>
        <p:spPr/>
        <p:txBody>
          <a:bodyPr/>
          <a:lstStyle/>
          <a:p>
            <a:r>
              <a:rPr lang="en-US"/>
              <a:t>Elder </a:t>
            </a:r>
            <a:r>
              <a:rPr lang="en-US" err="1"/>
              <a:t>Ullisses</a:t>
            </a:r>
            <a:r>
              <a:rPr lang="en-US"/>
              <a:t> Soares</a:t>
            </a:r>
          </a:p>
        </p:txBody>
      </p:sp>
      <p:sp>
        <p:nvSpPr>
          <p:cNvPr id="3" name="Text Placeholder 2">
            <a:extLst>
              <a:ext uri="{FF2B5EF4-FFF2-40B4-BE49-F238E27FC236}">
                <a16:creationId xmlns:a16="http://schemas.microsoft.com/office/drawing/2014/main" id="{A21C80CB-0FE7-43C9-80BB-4E7071681024}"/>
              </a:ext>
            </a:extLst>
          </p:cNvPr>
          <p:cNvSpPr>
            <a:spLocks noGrp="1"/>
          </p:cNvSpPr>
          <p:nvPr>
            <p:ph type="body" sz="half" idx="2"/>
          </p:nvPr>
        </p:nvSpPr>
        <p:spPr/>
        <p:txBody>
          <a:bodyPr/>
          <a:lstStyle/>
          <a:p>
            <a:endParaRPr lang="en-US"/>
          </a:p>
        </p:txBody>
      </p:sp>
      <p:pic>
        <p:nvPicPr>
          <p:cNvPr id="8" name="Picture Placeholder 7" descr="A person wearing a suit and tie&#10;&#10;Description generated with very high confidence">
            <a:extLst>
              <a:ext uri="{FF2B5EF4-FFF2-40B4-BE49-F238E27FC236}">
                <a16:creationId xmlns:a16="http://schemas.microsoft.com/office/drawing/2014/main" id="{F14C0563-6170-4949-9533-588C20FCC8D5}"/>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ackgroundRemoval t="9890" b="98413" l="0" r="99695">
                        <a14:foregroundMark x1="37710" y1="54701" x2="16947" y2="62759"/>
                        <a14:foregroundMark x1="16947" y1="62759" x2="8397" y2="68987"/>
                        <a14:foregroundMark x1="8397" y1="68987" x2="0" y2="85836"/>
                        <a14:foregroundMark x1="0" y1="85836" x2="0" y2="85836"/>
                        <a14:foregroundMark x1="65496" y1="48596" x2="75573" y2="54945"/>
                        <a14:foregroundMark x1="75573" y1="54945" x2="99847" y2="63614"/>
                        <a14:foregroundMark x1="73740" y1="61050" x2="61374" y2="62271"/>
                        <a14:foregroundMark x1="61374" y1="62271" x2="53893" y2="68864"/>
                        <a14:foregroundMark x1="53893" y1="68864" x2="52519" y2="77656"/>
                        <a14:foregroundMark x1="52519" y1="77656" x2="54504" y2="87057"/>
                        <a14:foregroundMark x1="54504" y1="87057" x2="67939" y2="92918"/>
                        <a14:foregroundMark x1="67939" y1="92918" x2="82443" y2="88889"/>
                        <a14:foregroundMark x1="82443" y1="88889" x2="87786" y2="77411"/>
                        <a14:foregroundMark x1="87786" y1="77411" x2="86565" y2="65690"/>
                        <a14:foregroundMark x1="86565" y1="65690" x2="86565" y2="65690"/>
                        <a14:foregroundMark x1="59847" y1="67033" x2="70229" y2="71184"/>
                        <a14:foregroundMark x1="70229" y1="71184" x2="75725" y2="82784"/>
                        <a14:foregroundMark x1="75725" y1="82784" x2="63206" y2="89866"/>
                        <a14:foregroundMark x1="63206" y1="89866" x2="22290" y2="87790"/>
                        <a14:foregroundMark x1="26718" y1="66911" x2="13588" y2="72161"/>
                        <a14:foregroundMark x1="13588" y1="72161" x2="10076" y2="80830"/>
                        <a14:foregroundMark x1="10076" y1="80830" x2="10992" y2="91209"/>
                        <a14:foregroundMark x1="10992" y1="91209" x2="21221" y2="96947"/>
                        <a14:foregroundMark x1="21221" y1="96947" x2="33893" y2="98413"/>
                        <a14:foregroundMark x1="33893" y1="98413" x2="34656" y2="98291"/>
                        <a14:foregroundMark x1="30534" y1="18071" x2="29313" y2="26862"/>
                        <a14:foregroundMark x1="29313" y1="26862" x2="30076" y2="30037"/>
                        <a14:foregroundMark x1="30229" y1="18681" x2="29160" y2="28205"/>
                        <a14:foregroundMark x1="29160" y1="28205" x2="30076" y2="29548"/>
                        <a14:foregroundMark x1="51603" y1="10379" x2="40458" y2="9768"/>
                        <a14:foregroundMark x1="40458" y1="9768" x2="39542" y2="10379"/>
                        <a14:foregroundMark x1="53893" y1="10623" x2="45038" y2="9768"/>
                        <a14:foregroundMark x1="54962" y1="10989" x2="49466" y2="9768"/>
                        <a14:foregroundMark x1="29313" y1="28449" x2="29160" y2="29548"/>
                        <a14:foregroundMark x1="29313" y1="27961" x2="29008" y2="30037"/>
                      </a14:backgroundRemoval>
                    </a14:imgEffect>
                  </a14:imgLayer>
                </a14:imgProps>
              </a:ext>
              <a:ext uri="{28A0092B-C50C-407E-A947-70E740481C1C}">
                <a14:useLocalDpi xmlns:a14="http://schemas.microsoft.com/office/drawing/2010/main" val="0"/>
              </a:ext>
            </a:extLst>
          </a:blip>
          <a:srcRect l="7780" t="6997" r="17305" b="14997"/>
          <a:stretch/>
        </p:blipFill>
        <p:spPr>
          <a:xfrm>
            <a:off x="7876375" y="1508333"/>
            <a:ext cx="4315625" cy="5349667"/>
          </a:xfrm>
        </p:spPr>
      </p:pic>
    </p:spTree>
    <p:extLst>
      <p:ext uri="{BB962C8B-B14F-4D97-AF65-F5344CB8AC3E}">
        <p14:creationId xmlns:p14="http://schemas.microsoft.com/office/powerpoint/2010/main" val="16761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EB893-D2FE-4DD5-B07D-C5281F9AE4F4}"/>
              </a:ext>
            </a:extLst>
          </p:cNvPr>
          <p:cNvSpPr>
            <a:spLocks noGrp="1"/>
          </p:cNvSpPr>
          <p:nvPr>
            <p:ph type="title"/>
          </p:nvPr>
        </p:nvSpPr>
        <p:spPr/>
        <p:txBody>
          <a:bodyPr/>
          <a:lstStyle/>
          <a:p>
            <a:r>
              <a:rPr lang="en-US"/>
              <a:t>Elder Richard G. Scott</a:t>
            </a:r>
          </a:p>
        </p:txBody>
      </p:sp>
      <p:sp>
        <p:nvSpPr>
          <p:cNvPr id="3" name="Text Placeholder 2">
            <a:extLst>
              <a:ext uri="{FF2B5EF4-FFF2-40B4-BE49-F238E27FC236}">
                <a16:creationId xmlns:a16="http://schemas.microsoft.com/office/drawing/2014/main" id="{E97CF5FF-5B02-4B6C-B03A-88ECCCB424FE}"/>
              </a:ext>
            </a:extLst>
          </p:cNvPr>
          <p:cNvSpPr>
            <a:spLocks noGrp="1"/>
          </p:cNvSpPr>
          <p:nvPr>
            <p:ph type="body" sz="half" idx="2"/>
          </p:nvPr>
        </p:nvSpPr>
        <p:spPr>
          <a:xfrm>
            <a:off x="4537817" y="1333144"/>
            <a:ext cx="7024644" cy="5351120"/>
          </a:xfrm>
        </p:spPr>
        <p:txBody>
          <a:bodyPr>
            <a:normAutofit/>
          </a:bodyPr>
          <a:lstStyle/>
          <a:p>
            <a:endParaRPr lang="en-US"/>
          </a:p>
        </p:txBody>
      </p:sp>
      <p:pic>
        <p:nvPicPr>
          <p:cNvPr id="6" name="Picture Placeholder 5" descr="A person wearing a suit and tie smiling at the camera&#10;&#10;Description generated with very high confidence">
            <a:extLst>
              <a:ext uri="{FF2B5EF4-FFF2-40B4-BE49-F238E27FC236}">
                <a16:creationId xmlns:a16="http://schemas.microsoft.com/office/drawing/2014/main" id="{3CAB07DE-2B18-4F1D-902D-FDD226F80581}"/>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backgroundRemoval t="8709" b="99700" l="0" r="98872">
                        <a14:foregroundMark x1="62030" y1="11111" x2="51504" y2="8709"/>
                        <a14:foregroundMark x1="51504" y1="8709" x2="40226" y2="10210"/>
                        <a14:foregroundMark x1="30075" y1="55556" x2="24812" y2="63363"/>
                        <a14:foregroundMark x1="24812" y1="63363" x2="0" y2="76877"/>
                        <a14:foregroundMark x1="63158" y1="64865" x2="95489" y2="73574"/>
                        <a14:foregroundMark x1="95489" y1="73574" x2="99624" y2="76577"/>
                        <a14:foregroundMark x1="39098" y1="82883" x2="9398" y2="89489"/>
                        <a14:foregroundMark x1="17669" y1="93093" x2="30451" y2="94294"/>
                        <a14:foregroundMark x1="30451" y1="94294" x2="41353" y2="93994"/>
                        <a14:foregroundMark x1="41353" y1="93994" x2="52256" y2="93994"/>
                        <a14:foregroundMark x1="52256" y1="93994" x2="65038" y2="92793"/>
                        <a14:foregroundMark x1="65038" y1="92793" x2="96241" y2="96396"/>
                        <a14:foregroundMark x1="31203" y1="73574" x2="21053" y2="78979"/>
                        <a14:foregroundMark x1="21053" y1="78979" x2="15038" y2="87688"/>
                        <a14:foregroundMark x1="15038" y1="87688" x2="25188" y2="95195"/>
                        <a14:foregroundMark x1="25188" y1="95195" x2="63910" y2="99700"/>
                        <a14:foregroundMark x1="63910" y1="99700" x2="69925" y2="99399"/>
                      </a14:backgroundRemoval>
                    </a14:imgEffect>
                  </a14:imgLayer>
                </a14:imgProps>
              </a:ext>
              <a:ext uri="{28A0092B-C50C-407E-A947-70E740481C1C}">
                <a14:useLocalDpi xmlns:a14="http://schemas.microsoft.com/office/drawing/2010/main" val="0"/>
              </a:ext>
            </a:extLst>
          </a:blip>
          <a:srcRect l="-1799" t="-3987" r="-1799" b="-3987"/>
          <a:stretch/>
        </p:blipFill>
        <p:spPr>
          <a:xfrm>
            <a:off x="0" y="1329073"/>
            <a:ext cx="4168123" cy="5528927"/>
          </a:xfrm>
        </p:spPr>
      </p:pic>
    </p:spTree>
    <p:extLst>
      <p:ext uri="{BB962C8B-B14F-4D97-AF65-F5344CB8AC3E}">
        <p14:creationId xmlns:p14="http://schemas.microsoft.com/office/powerpoint/2010/main" val="120943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98CC4-3185-4172-AF04-93269599D0AC}"/>
              </a:ext>
            </a:extLst>
          </p:cNvPr>
          <p:cNvSpPr>
            <a:spLocks noGrp="1"/>
          </p:cNvSpPr>
          <p:nvPr>
            <p:ph type="title"/>
          </p:nvPr>
        </p:nvSpPr>
        <p:spPr/>
        <p:txBody>
          <a:bodyPr/>
          <a:lstStyle/>
          <a:p>
            <a:r>
              <a:rPr lang="en-US"/>
              <a:t>Elder Bruce R. McConkie</a:t>
            </a:r>
          </a:p>
        </p:txBody>
      </p:sp>
      <p:sp>
        <p:nvSpPr>
          <p:cNvPr id="3" name="Text Placeholder 2">
            <a:extLst>
              <a:ext uri="{FF2B5EF4-FFF2-40B4-BE49-F238E27FC236}">
                <a16:creationId xmlns:a16="http://schemas.microsoft.com/office/drawing/2014/main" id="{395CF933-28A8-4213-961D-1D29E7E2DA43}"/>
              </a:ext>
            </a:extLst>
          </p:cNvPr>
          <p:cNvSpPr>
            <a:spLocks noGrp="1"/>
          </p:cNvSpPr>
          <p:nvPr>
            <p:ph type="body" sz="half" idx="2"/>
          </p:nvPr>
        </p:nvSpPr>
        <p:spPr>
          <a:xfrm>
            <a:off x="4537816" y="1333144"/>
            <a:ext cx="7340239" cy="5296256"/>
          </a:xfrm>
        </p:spPr>
        <p:txBody>
          <a:bodyPr>
            <a:normAutofit/>
          </a:bodyPr>
          <a:lstStyle/>
          <a:p>
            <a:endParaRPr lang="en-US" sz="1800"/>
          </a:p>
        </p:txBody>
      </p:sp>
      <p:pic>
        <p:nvPicPr>
          <p:cNvPr id="5" name="Picture Placeholder 4">
            <a:extLst>
              <a:ext uri="{FF2B5EF4-FFF2-40B4-BE49-F238E27FC236}">
                <a16:creationId xmlns:a16="http://schemas.microsoft.com/office/drawing/2014/main" id="{7F5060AD-FAE0-4C25-86DA-99F8682A6890}"/>
              </a:ext>
            </a:extLst>
          </p:cNvPr>
          <p:cNvPicPr>
            <a:picLocks noGrp="1" noChangeAspect="1"/>
          </p:cNvPicPr>
          <p:nvPr>
            <p:ph type="pic" sz="quarter" idx="10"/>
          </p:nvPr>
        </p:nvPicPr>
        <p:blipFill>
          <a:blip r:embed="rId3"/>
          <a:srcRect l="12" r="12"/>
          <a:stretch>
            <a:fillRect/>
          </a:stretch>
        </p:blipFill>
        <p:spPr>
          <a:prstGeom prst="rect">
            <a:avLst/>
          </a:prstGeom>
        </p:spPr>
      </p:pic>
    </p:spTree>
    <p:extLst>
      <p:ext uri="{BB962C8B-B14F-4D97-AF65-F5344CB8AC3E}">
        <p14:creationId xmlns:p14="http://schemas.microsoft.com/office/powerpoint/2010/main" val="1774220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99155-DB38-4D54-AA00-D1B207EB3073}"/>
              </a:ext>
            </a:extLst>
          </p:cNvPr>
          <p:cNvSpPr>
            <a:spLocks noGrp="1"/>
          </p:cNvSpPr>
          <p:nvPr>
            <p:ph type="title"/>
          </p:nvPr>
        </p:nvSpPr>
        <p:spPr/>
        <p:txBody>
          <a:bodyPr/>
          <a:lstStyle/>
          <a:p>
            <a:r>
              <a:rPr lang="en-US"/>
              <a:t>Joseph Smith</a:t>
            </a:r>
          </a:p>
        </p:txBody>
      </p:sp>
      <p:sp>
        <p:nvSpPr>
          <p:cNvPr id="3" name="Text Placeholder 2">
            <a:extLst>
              <a:ext uri="{FF2B5EF4-FFF2-40B4-BE49-F238E27FC236}">
                <a16:creationId xmlns:a16="http://schemas.microsoft.com/office/drawing/2014/main" id="{E4652C81-698F-4870-AC1D-AE7860F1B0D3}"/>
              </a:ext>
            </a:extLst>
          </p:cNvPr>
          <p:cNvSpPr>
            <a:spLocks noGrp="1"/>
          </p:cNvSpPr>
          <p:nvPr>
            <p:ph type="body" sz="half" idx="2"/>
          </p:nvPr>
        </p:nvSpPr>
        <p:spPr/>
        <p:txBody>
          <a:bodyPr/>
          <a:lstStyle/>
          <a:p>
            <a:endParaRPr lang="en-US"/>
          </a:p>
        </p:txBody>
      </p:sp>
      <p:pic>
        <p:nvPicPr>
          <p:cNvPr id="5" name="Picture Placeholder 4">
            <a:extLst>
              <a:ext uri="{FF2B5EF4-FFF2-40B4-BE49-F238E27FC236}">
                <a16:creationId xmlns:a16="http://schemas.microsoft.com/office/drawing/2014/main" id="{1D77B610-7251-44AB-9306-9D665486B351}"/>
              </a:ext>
            </a:extLst>
          </p:cNvPr>
          <p:cNvPicPr>
            <a:picLocks noGrp="1" noChangeAspect="1"/>
          </p:cNvPicPr>
          <p:nvPr>
            <p:ph type="pic" sz="quarter" idx="10"/>
          </p:nvPr>
        </p:nvPicPr>
        <p:blipFill rotWithShape="1">
          <a:blip r:embed="rId2"/>
          <a:srcRect l="4417" t="-1128" r="4417" b="8104"/>
          <a:stretch/>
        </p:blipFill>
        <p:spPr>
          <a:xfrm>
            <a:off x="0" y="1329073"/>
            <a:ext cx="4168123" cy="5528927"/>
          </a:xfrm>
          <a:prstGeom prst="rect">
            <a:avLst/>
          </a:prstGeom>
        </p:spPr>
      </p:pic>
    </p:spTree>
    <p:extLst>
      <p:ext uri="{BB962C8B-B14F-4D97-AF65-F5344CB8AC3E}">
        <p14:creationId xmlns:p14="http://schemas.microsoft.com/office/powerpoint/2010/main" val="718354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D6114-1A81-4ACF-9FF6-C9508AA6F1C9}"/>
              </a:ext>
            </a:extLst>
          </p:cNvPr>
          <p:cNvSpPr>
            <a:spLocks noGrp="1"/>
          </p:cNvSpPr>
          <p:nvPr>
            <p:ph type="title"/>
          </p:nvPr>
        </p:nvSpPr>
        <p:spPr/>
        <p:txBody>
          <a:bodyPr/>
          <a:lstStyle/>
          <a:p>
            <a:r>
              <a:rPr lang="en-US"/>
              <a:t>Elder Neal A. Maxwell</a:t>
            </a:r>
          </a:p>
        </p:txBody>
      </p:sp>
      <p:sp>
        <p:nvSpPr>
          <p:cNvPr id="3" name="Text Placeholder 2">
            <a:extLst>
              <a:ext uri="{FF2B5EF4-FFF2-40B4-BE49-F238E27FC236}">
                <a16:creationId xmlns:a16="http://schemas.microsoft.com/office/drawing/2014/main" id="{F36D07FE-3DB4-4A57-975A-DCAC9D86C473}"/>
              </a:ext>
            </a:extLst>
          </p:cNvPr>
          <p:cNvSpPr>
            <a:spLocks noGrp="1"/>
          </p:cNvSpPr>
          <p:nvPr>
            <p:ph type="body" sz="half" idx="2"/>
          </p:nvPr>
        </p:nvSpPr>
        <p:spPr>
          <a:xfrm>
            <a:off x="564020" y="1563880"/>
            <a:ext cx="7144371" cy="5175247"/>
          </a:xfrm>
        </p:spPr>
        <p:txBody>
          <a:bodyPr>
            <a:normAutofit/>
          </a:bodyPr>
          <a:lstStyle/>
          <a:p>
            <a:endParaRPr lang="en-US" sz="1800"/>
          </a:p>
        </p:txBody>
      </p:sp>
      <p:pic>
        <p:nvPicPr>
          <p:cNvPr id="6" name="Picture Placeholder 5" descr="A person wearing a suit and glasses&#10;&#10;Description generated with very high confidence">
            <a:extLst>
              <a:ext uri="{FF2B5EF4-FFF2-40B4-BE49-F238E27FC236}">
                <a16:creationId xmlns:a16="http://schemas.microsoft.com/office/drawing/2014/main" id="{BA654816-AF9A-48DC-9935-B2BF0AE41121}"/>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ackgroundRemoval t="12318" b="97569" l="5714" r="99341">
                        <a14:foregroundMark x1="33626" y1="15559" x2="44835" y2="12480"/>
                        <a14:foregroundMark x1="44835" y1="12480" x2="56044" y2="12318"/>
                        <a14:foregroundMark x1="56044" y1="12318" x2="61758" y2="14587"/>
                        <a14:foregroundMark x1="63956" y1="16207" x2="63956" y2="16207"/>
                        <a14:foregroundMark x1="64176" y1="16370" x2="70549" y2="23177"/>
                        <a14:foregroundMark x1="70549" y1="23177" x2="72527" y2="31767"/>
                        <a14:foregroundMark x1="60440" y1="13452" x2="69231" y2="18963"/>
                        <a14:foregroundMark x1="69231" y1="18963" x2="72747" y2="24149"/>
                        <a14:foregroundMark x1="71648" y1="52026" x2="77802" y2="58995"/>
                        <a14:foregroundMark x1="77802" y1="58995" x2="99780" y2="67099"/>
                        <a14:foregroundMark x1="70769" y1="62237" x2="75385" y2="72123"/>
                        <a14:foregroundMark x1="75385" y1="72123" x2="96484" y2="81686"/>
                        <a14:foregroundMark x1="96484" y1="81686" x2="96703" y2="83468"/>
                        <a14:foregroundMark x1="63297" y1="77147" x2="99560" y2="89141"/>
                        <a14:foregroundMark x1="59560" y1="78282" x2="62637" y2="95462"/>
                        <a14:foregroundMark x1="56044" y1="86224" x2="69231" y2="90276"/>
                        <a14:foregroundMark x1="69231" y1="90276" x2="96703" y2="93193"/>
                        <a14:foregroundMark x1="14509" y1="69036" x2="7033" y2="85575"/>
                        <a14:foregroundMark x1="7033" y1="85575" x2="5714" y2="97569"/>
                        <a14:foregroundMark x1="33423" y1="60805" x2="32023" y2="61111"/>
                        <a14:foregroundMark x1="29670" y1="64019" x2="19554" y2="65511"/>
                        <a14:foregroundMark x1="17259" y1="67115" x2="17143" y2="67585"/>
                        <a14:foregroundMark x1="34286" y1="59643" x2="30056" y2="60512"/>
                        <a14:foregroundMark x1="35165" y1="59806" x2="30302" y2="60755"/>
                        <a14:foregroundMark x1="34066" y1="60454" x2="30352" y2="60803"/>
                        <a14:backgroundMark x1="26360" y1="58618" x2="21319" y2="58833"/>
                        <a14:backgroundMark x1="21319" y1="58833" x2="20131" y2="59782"/>
                        <a14:backgroundMark x1="13038" y1="64024" x2="12698" y2="64098"/>
                        <a14:backgroundMark x1="77143" y1="35008" x2="75165" y2="43598"/>
                        <a14:backgroundMark x1="75165" y1="43598" x2="76264" y2="51864"/>
                        <a14:backgroundMark x1="76264" y1="51864" x2="85495" y2="57861"/>
                        <a14:backgroundMark x1="85495" y1="57861" x2="99780" y2="63209"/>
                        <a14:backgroundMark x1="29670" y1="60130" x2="18462" y2="62075"/>
                        <a14:backgroundMark x1="18462" y1="62075" x2="13407" y2="64668"/>
                        <a14:backgroundMark x1="14725" y1="64019" x2="10330" y2="68233"/>
                      </a14:backgroundRemoval>
                    </a14:imgEffect>
                  </a14:imgLayer>
                </a14:imgProps>
              </a:ext>
              <a:ext uri="{28A0092B-C50C-407E-A947-70E740481C1C}">
                <a14:useLocalDpi xmlns:a14="http://schemas.microsoft.com/office/drawing/2010/main" val="0"/>
              </a:ext>
            </a:extLst>
          </a:blip>
          <a:srcRect t="4300" b="4300"/>
          <a:stretch>
            <a:fillRect/>
          </a:stretch>
        </p:blipFill>
        <p:spPr/>
      </p:pic>
    </p:spTree>
    <p:extLst>
      <p:ext uri="{BB962C8B-B14F-4D97-AF65-F5344CB8AC3E}">
        <p14:creationId xmlns:p14="http://schemas.microsoft.com/office/powerpoint/2010/main" val="1098212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AC18C-2874-4BA2-B0DE-BC237F95BEBB}"/>
              </a:ext>
            </a:extLst>
          </p:cNvPr>
          <p:cNvSpPr>
            <a:spLocks noGrp="1"/>
          </p:cNvSpPr>
          <p:nvPr>
            <p:ph type="title"/>
          </p:nvPr>
        </p:nvSpPr>
        <p:spPr/>
        <p:txBody>
          <a:bodyPr/>
          <a:lstStyle/>
          <a:p>
            <a:r>
              <a:rPr lang="en-US"/>
              <a:t>Elder Joseph B. </a:t>
            </a:r>
            <a:r>
              <a:rPr lang="en-US" err="1"/>
              <a:t>Wirthlin</a:t>
            </a:r>
            <a:endParaRPr lang="en-US"/>
          </a:p>
        </p:txBody>
      </p:sp>
      <p:sp>
        <p:nvSpPr>
          <p:cNvPr id="3" name="Text Placeholder 2">
            <a:extLst>
              <a:ext uri="{FF2B5EF4-FFF2-40B4-BE49-F238E27FC236}">
                <a16:creationId xmlns:a16="http://schemas.microsoft.com/office/drawing/2014/main" id="{A1A817EA-7E29-491A-80C1-CF729A4A23EE}"/>
              </a:ext>
            </a:extLst>
          </p:cNvPr>
          <p:cNvSpPr>
            <a:spLocks noGrp="1"/>
          </p:cNvSpPr>
          <p:nvPr>
            <p:ph type="body" sz="half" idx="2"/>
          </p:nvPr>
        </p:nvSpPr>
        <p:spPr>
          <a:xfrm>
            <a:off x="4537817" y="1333143"/>
            <a:ext cx="7164188" cy="5524857"/>
          </a:xfrm>
        </p:spPr>
        <p:txBody>
          <a:bodyPr>
            <a:normAutofit/>
          </a:bodyPr>
          <a:lstStyle/>
          <a:p>
            <a:endParaRPr lang="en-US"/>
          </a:p>
        </p:txBody>
      </p:sp>
      <p:pic>
        <p:nvPicPr>
          <p:cNvPr id="14" name="Picture Placeholder 13">
            <a:extLst>
              <a:ext uri="{FF2B5EF4-FFF2-40B4-BE49-F238E27FC236}">
                <a16:creationId xmlns:a16="http://schemas.microsoft.com/office/drawing/2014/main" id="{F0FA8D8D-4B41-4ACE-9A1C-B469A1D7ECD8}"/>
              </a:ext>
            </a:extLst>
          </p:cNvPr>
          <p:cNvPicPr>
            <a:picLocks noGrp="1" noChangeAspect="1"/>
          </p:cNvPicPr>
          <p:nvPr>
            <p:ph type="pic" sz="quarter" idx="10"/>
          </p:nvPr>
        </p:nvPicPr>
        <p:blipFill rotWithShape="1">
          <a:blip r:embed="rId2"/>
          <a:srcRect l="4417" t="3488" r="4417" b="3488"/>
          <a:stretch/>
        </p:blipFill>
        <p:spPr>
          <a:xfrm>
            <a:off x="0" y="1329073"/>
            <a:ext cx="4168123" cy="5528927"/>
          </a:xfrm>
          <a:prstGeom prst="rect">
            <a:avLst/>
          </a:prstGeom>
        </p:spPr>
      </p:pic>
    </p:spTree>
    <p:extLst>
      <p:ext uri="{BB962C8B-B14F-4D97-AF65-F5344CB8AC3E}">
        <p14:creationId xmlns:p14="http://schemas.microsoft.com/office/powerpoint/2010/main" val="3365093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8A9D1-1B55-43FA-AC7C-9AE260ACB1F7}"/>
              </a:ext>
            </a:extLst>
          </p:cNvPr>
          <p:cNvSpPr>
            <a:spLocks noGrp="1"/>
          </p:cNvSpPr>
          <p:nvPr>
            <p:ph type="title"/>
          </p:nvPr>
        </p:nvSpPr>
        <p:spPr/>
        <p:txBody>
          <a:bodyPr/>
          <a:lstStyle/>
          <a:p>
            <a:r>
              <a:rPr lang="en-US"/>
              <a:t>Elder Robert D. Hales</a:t>
            </a:r>
          </a:p>
        </p:txBody>
      </p:sp>
      <p:sp>
        <p:nvSpPr>
          <p:cNvPr id="3" name="Text Placeholder 2">
            <a:extLst>
              <a:ext uri="{FF2B5EF4-FFF2-40B4-BE49-F238E27FC236}">
                <a16:creationId xmlns:a16="http://schemas.microsoft.com/office/drawing/2014/main" id="{98853F2B-40E0-4DB0-B157-F878515A474B}"/>
              </a:ext>
            </a:extLst>
          </p:cNvPr>
          <p:cNvSpPr>
            <a:spLocks noGrp="1"/>
          </p:cNvSpPr>
          <p:nvPr>
            <p:ph type="body" sz="half" idx="2"/>
          </p:nvPr>
        </p:nvSpPr>
        <p:spPr/>
        <p:txBody>
          <a:bodyPr/>
          <a:lstStyle/>
          <a:p>
            <a:endParaRPr lang="en-US" sz="1800"/>
          </a:p>
        </p:txBody>
      </p:sp>
      <p:pic>
        <p:nvPicPr>
          <p:cNvPr id="6" name="Picture Placeholder 5" descr="A person wearing a suit and tie&#10;&#10;Description generated with very high confidence">
            <a:extLst>
              <a:ext uri="{FF2B5EF4-FFF2-40B4-BE49-F238E27FC236}">
                <a16:creationId xmlns:a16="http://schemas.microsoft.com/office/drawing/2014/main" id="{37E7D053-D022-44B4-AEE6-AC5FBE24E400}"/>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backgroundRemoval t="7843" b="97647" l="0" r="99755">
                        <a14:foregroundMark x1="69118" y1="13725" x2="48039" y2="8431"/>
                        <a14:foregroundMark x1="48039" y1="8431" x2="41667" y2="10196"/>
                        <a14:foregroundMark x1="67647" y1="12745" x2="58578" y2="9020"/>
                        <a14:foregroundMark x1="39461" y1="11176" x2="33578" y2="17059"/>
                        <a14:foregroundMark x1="34069" y1="47059" x2="29412" y2="55098"/>
                        <a14:foregroundMark x1="29412" y1="55098" x2="20098" y2="62157"/>
                        <a14:foregroundMark x1="20098" y1="62157" x2="0" y2="66667"/>
                        <a14:foregroundMark x1="59804" y1="55294" x2="71324" y2="57059"/>
                        <a14:foregroundMark x1="71324" y1="57059" x2="82108" y2="62549"/>
                        <a14:foregroundMark x1="82108" y1="62549" x2="99755" y2="88431"/>
                        <a14:foregroundMark x1="54657" y1="66078" x2="42892" y2="66863"/>
                        <a14:foregroundMark x1="42892" y1="66863" x2="32598" y2="71373"/>
                        <a14:foregroundMark x1="32598" y1="71373" x2="28922" y2="81373"/>
                        <a14:foregroundMark x1="28922" y1="81373" x2="31863" y2="90784"/>
                        <a14:foregroundMark x1="31863" y1="90784" x2="94608" y2="97647"/>
                        <a14:foregroundMark x1="72304" y1="63529" x2="90686" y2="97451"/>
                        <a14:foregroundMark x1="27941" y1="71961" x2="17647" y2="76078"/>
                        <a14:foregroundMark x1="17647" y1="76078" x2="4902" y2="88235"/>
                        <a14:foregroundMark x1="4902" y1="88235" x2="2941" y2="93137"/>
                        <a14:foregroundMark x1="54657" y1="7843" x2="49510" y2="7647"/>
                        <a14:backgroundMark x1="29902" y1="41765" x2="2206" y2="58824"/>
                        <a14:backgroundMark x1="71814" y1="39216" x2="81127" y2="53725"/>
                        <a14:backgroundMark x1="69608" y1="38235" x2="69608" y2="40784"/>
                      </a14:backgroundRemoval>
                    </a14:imgEffect>
                  </a14:imgLayer>
                </a14:imgProps>
              </a:ext>
              <a:ext uri="{28A0092B-C50C-407E-A947-70E740481C1C}">
                <a14:useLocalDpi xmlns:a14="http://schemas.microsoft.com/office/drawing/2010/main" val="0"/>
              </a:ext>
            </a:extLst>
          </a:blip>
          <a:srcRect l="6997" t="1949" r="6997" b="5027"/>
          <a:stretch/>
        </p:blipFill>
        <p:spPr>
          <a:xfrm>
            <a:off x="0" y="1329073"/>
            <a:ext cx="4168123" cy="5528927"/>
          </a:xfrm>
        </p:spPr>
      </p:pic>
    </p:spTree>
    <p:extLst>
      <p:ext uri="{BB962C8B-B14F-4D97-AF65-F5344CB8AC3E}">
        <p14:creationId xmlns:p14="http://schemas.microsoft.com/office/powerpoint/2010/main" val="4108657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8E30FC-7BC3-4466-834D-48937388397B}"/>
              </a:ext>
            </a:extLst>
          </p:cNvPr>
          <p:cNvSpPr>
            <a:spLocks noGrp="1"/>
          </p:cNvSpPr>
          <p:nvPr>
            <p:ph type="title"/>
          </p:nvPr>
        </p:nvSpPr>
        <p:spPr/>
        <p:txBody>
          <a:bodyPr/>
          <a:lstStyle/>
          <a:p>
            <a:r>
              <a:rPr lang="en-US"/>
              <a:t>President Harold B. Lee</a:t>
            </a:r>
          </a:p>
        </p:txBody>
      </p:sp>
      <p:sp>
        <p:nvSpPr>
          <p:cNvPr id="5" name="Text Placeholder 4">
            <a:extLst>
              <a:ext uri="{FF2B5EF4-FFF2-40B4-BE49-F238E27FC236}">
                <a16:creationId xmlns:a16="http://schemas.microsoft.com/office/drawing/2014/main" id="{4145ACEA-86E6-494C-847C-0075E15FD91E}"/>
              </a:ext>
            </a:extLst>
          </p:cNvPr>
          <p:cNvSpPr>
            <a:spLocks noGrp="1"/>
          </p:cNvSpPr>
          <p:nvPr>
            <p:ph type="body" sz="half" idx="2"/>
          </p:nvPr>
        </p:nvSpPr>
        <p:spPr>
          <a:xfrm>
            <a:off x="564021" y="1724025"/>
            <a:ext cx="7024644" cy="4839146"/>
          </a:xfrm>
        </p:spPr>
        <p:txBody>
          <a:bodyPr>
            <a:normAutofit/>
          </a:bodyPr>
          <a:lstStyle/>
          <a:p>
            <a:pPr marL="45720"/>
            <a:endParaRPr lang="en-US" sz="1050"/>
          </a:p>
          <a:p>
            <a:endParaRPr lang="en-US"/>
          </a:p>
        </p:txBody>
      </p:sp>
      <p:pic>
        <p:nvPicPr>
          <p:cNvPr id="8" name="Picture Placeholder 7" descr="A person wearing a suit and tie&#10;&#10;Description generated with very high confidence">
            <a:extLst>
              <a:ext uri="{FF2B5EF4-FFF2-40B4-BE49-F238E27FC236}">
                <a16:creationId xmlns:a16="http://schemas.microsoft.com/office/drawing/2014/main" id="{CC79937D-EF32-4873-AF90-0B70DDB42E78}"/>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ackgroundRemoval t="12875" b="96500" l="14094" r="98490">
                        <a14:foregroundMark x1="65436" y1="18250" x2="57718" y2="14500"/>
                        <a14:foregroundMark x1="57718" y1="14500" x2="48322" y2="12875"/>
                        <a14:foregroundMark x1="48322" y1="12875" x2="31711" y2="18125"/>
                        <a14:foregroundMark x1="42785" y1="54250" x2="19295" y2="69500"/>
                        <a14:foregroundMark x1="19295" y1="69500" x2="14094" y2="96500"/>
                        <a14:foregroundMark x1="71141" y1="47125" x2="89094" y2="53375"/>
                        <a14:foregroundMark x1="89094" y1="53375" x2="98490" y2="54375"/>
                        <a14:foregroundMark x1="98490" y1="54375" x2="98490" y2="54500"/>
                      </a14:backgroundRemoval>
                    </a14:imgEffect>
                  </a14:imgLayer>
                </a14:imgProps>
              </a:ext>
              <a:ext uri="{28A0092B-C50C-407E-A947-70E740481C1C}">
                <a14:useLocalDpi xmlns:a14="http://schemas.microsoft.com/office/drawing/2010/main" val="0"/>
              </a:ext>
            </a:extLst>
          </a:blip>
          <a:srcRect l="12109" t="9928" r="5091" b="9928"/>
          <a:stretch/>
        </p:blipFill>
        <p:spPr>
          <a:xfrm>
            <a:off x="7876375" y="1508333"/>
            <a:ext cx="4315625" cy="5349667"/>
          </a:xfrm>
        </p:spPr>
      </p:pic>
    </p:spTree>
    <p:extLst>
      <p:ext uri="{BB962C8B-B14F-4D97-AF65-F5344CB8AC3E}">
        <p14:creationId xmlns:p14="http://schemas.microsoft.com/office/powerpoint/2010/main" val="13389403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DE94A4-7C9A-47D2-9A78-7A0C4DA60533}"/>
              </a:ext>
            </a:extLst>
          </p:cNvPr>
          <p:cNvSpPr>
            <a:spLocks noGrp="1"/>
          </p:cNvSpPr>
          <p:nvPr>
            <p:ph type="title"/>
          </p:nvPr>
        </p:nvSpPr>
        <p:spPr>
          <a:xfrm>
            <a:off x="4168123" y="406282"/>
            <a:ext cx="7703693" cy="726392"/>
          </a:xfrm>
        </p:spPr>
        <p:txBody>
          <a:bodyPr/>
          <a:lstStyle/>
          <a:p>
            <a:r>
              <a:rPr lang="en-US"/>
              <a:t>President Gordon B. Hinckley</a:t>
            </a:r>
          </a:p>
        </p:txBody>
      </p:sp>
      <p:sp>
        <p:nvSpPr>
          <p:cNvPr id="6" name="Text Placeholder 5">
            <a:extLst>
              <a:ext uri="{FF2B5EF4-FFF2-40B4-BE49-F238E27FC236}">
                <a16:creationId xmlns:a16="http://schemas.microsoft.com/office/drawing/2014/main" id="{55205652-8960-4945-811E-CC1E466EA8B9}"/>
              </a:ext>
            </a:extLst>
          </p:cNvPr>
          <p:cNvSpPr>
            <a:spLocks noGrp="1"/>
          </p:cNvSpPr>
          <p:nvPr>
            <p:ph type="body" sz="half" idx="2"/>
          </p:nvPr>
        </p:nvSpPr>
        <p:spPr>
          <a:xfrm>
            <a:off x="4288535" y="1333144"/>
            <a:ext cx="7273925" cy="5405984"/>
          </a:xfrm>
        </p:spPr>
        <p:txBody>
          <a:bodyPr>
            <a:normAutofit/>
          </a:bodyPr>
          <a:lstStyle/>
          <a:p>
            <a:endParaRPr lang="en-US" sz="1900"/>
          </a:p>
        </p:txBody>
      </p:sp>
      <p:pic>
        <p:nvPicPr>
          <p:cNvPr id="9" name="Picture Placeholder 8" descr="A person wearing a suit and tie&#10;&#10;Description generated with very high confidence">
            <a:extLst>
              <a:ext uri="{FF2B5EF4-FFF2-40B4-BE49-F238E27FC236}">
                <a16:creationId xmlns:a16="http://schemas.microsoft.com/office/drawing/2014/main" id="{DB76F0BB-3BE4-4D43-BD8C-3B0E9C905875}"/>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backgroundRemoval t="10000" b="98000" l="859" r="97346">
                        <a14:foregroundMark x1="38642" y1="47438" x2="29196" y2="53250"/>
                        <a14:foregroundMark x1="29196" y1="53250" x2="17799" y2="55563"/>
                        <a14:foregroundMark x1="17799" y1="55563" x2="8587" y2="61187"/>
                        <a14:foregroundMark x1="8587" y1="61187" x2="3747" y2="69813"/>
                        <a14:foregroundMark x1="3747" y1="69813" x2="859" y2="98000"/>
                        <a14:foregroundMark x1="60578" y1="51188" x2="82436" y2="55750"/>
                        <a14:foregroundMark x1="82436" y1="55750" x2="89149" y2="63375"/>
                        <a14:foregroundMark x1="89149" y1="63375" x2="94457" y2="89625"/>
                        <a14:foregroundMark x1="94457" y1="89625" x2="97346" y2="94375"/>
                      </a14:backgroundRemoval>
                    </a14:imgEffect>
                  </a14:imgLayer>
                </a14:imgProps>
              </a:ext>
              <a:ext uri="{28A0092B-C50C-407E-A947-70E740481C1C}">
                <a14:useLocalDpi xmlns:a14="http://schemas.microsoft.com/office/drawing/2010/main" val="0"/>
              </a:ext>
            </a:extLst>
          </a:blip>
          <a:srcRect l="13239" t="10220" r="13239" b="10220"/>
          <a:stretch/>
        </p:blipFill>
        <p:spPr>
          <a:xfrm>
            <a:off x="0" y="1329073"/>
            <a:ext cx="4168123" cy="5528927"/>
          </a:xfrm>
        </p:spPr>
      </p:pic>
    </p:spTree>
    <p:extLst>
      <p:ext uri="{BB962C8B-B14F-4D97-AF65-F5344CB8AC3E}">
        <p14:creationId xmlns:p14="http://schemas.microsoft.com/office/powerpoint/2010/main" val="267376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EB2BE5-126A-4244-A9BF-CD3275C1DE9C}"/>
              </a:ext>
            </a:extLst>
          </p:cNvPr>
          <p:cNvSpPr>
            <a:spLocks noGrp="1"/>
          </p:cNvSpPr>
          <p:nvPr>
            <p:ph type="title"/>
          </p:nvPr>
        </p:nvSpPr>
        <p:spPr>
          <a:xfrm>
            <a:off x="564021" y="457200"/>
            <a:ext cx="7884654" cy="961402"/>
          </a:xfrm>
        </p:spPr>
        <p:txBody>
          <a:bodyPr/>
          <a:lstStyle/>
          <a:p>
            <a:r>
              <a:rPr lang="en-US"/>
              <a:t>President Thomas S. Monson</a:t>
            </a:r>
          </a:p>
        </p:txBody>
      </p:sp>
      <p:sp>
        <p:nvSpPr>
          <p:cNvPr id="4" name="Text Placeholder 3">
            <a:extLst>
              <a:ext uri="{FF2B5EF4-FFF2-40B4-BE49-F238E27FC236}">
                <a16:creationId xmlns:a16="http://schemas.microsoft.com/office/drawing/2014/main" id="{88370695-94D1-4BF4-AF94-80C76E31A1DB}"/>
              </a:ext>
            </a:extLst>
          </p:cNvPr>
          <p:cNvSpPr>
            <a:spLocks noGrp="1"/>
          </p:cNvSpPr>
          <p:nvPr>
            <p:ph type="body" sz="half" idx="2"/>
          </p:nvPr>
        </p:nvSpPr>
        <p:spPr>
          <a:xfrm>
            <a:off x="564020" y="1563881"/>
            <a:ext cx="7223127" cy="4999290"/>
          </a:xfrm>
        </p:spPr>
        <p:txBody>
          <a:bodyPr/>
          <a:lstStyle/>
          <a:p>
            <a:endParaRPr lang="en-US" sz="1800"/>
          </a:p>
        </p:txBody>
      </p:sp>
      <p:pic>
        <p:nvPicPr>
          <p:cNvPr id="7" name="Picture Placeholder 6" descr="A person wearing a suit and tie smiling at the camera&#10;&#10;Description automatically generated">
            <a:extLst>
              <a:ext uri="{FF2B5EF4-FFF2-40B4-BE49-F238E27FC236}">
                <a16:creationId xmlns:a16="http://schemas.microsoft.com/office/drawing/2014/main" id="{F210A178-4A7B-4AA4-8864-18946C820555}"/>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backgroundRemoval t="3529" b="97451" l="0" r="99755">
                        <a14:foregroundMark x1="35539" y1="48235" x2="25490" y2="48235"/>
                        <a14:foregroundMark x1="25490" y1="48235" x2="7108" y2="55098"/>
                        <a14:foregroundMark x1="7108" y1="55098" x2="2451" y2="60196"/>
                        <a14:foregroundMark x1="71933" y1="44293" x2="72224" y2="44400"/>
                        <a14:foregroundMark x1="70926" y1="43922" x2="71252" y2="44042"/>
                        <a14:foregroundMark x1="70391" y1="43725" x2="70926" y2="43922"/>
                        <a14:foregroundMark x1="66667" y1="42353" x2="70391" y2="43725"/>
                        <a14:foregroundMark x1="85781" y1="49498" x2="92402" y2="53333"/>
                        <a14:foregroundMark x1="93627" y1="52745" x2="99510" y2="55294"/>
                        <a14:foregroundMark x1="67157" y1="47059" x2="98529" y2="69804"/>
                        <a14:foregroundMark x1="95343" y1="68627" x2="11275" y2="66667"/>
                        <a14:foregroundMark x1="11275" y1="66667" x2="6618" y2="67843"/>
                        <a14:foregroundMark x1="97059" y1="72549" x2="10784" y2="76863"/>
                        <a14:foregroundMark x1="95588" y1="78431" x2="11029" y2="81373"/>
                        <a14:foregroundMark x1="11029" y1="81373" x2="8333" y2="80784"/>
                        <a14:foregroundMark x1="95343" y1="82353" x2="36765" y2="91961"/>
                        <a14:foregroundMark x1="36765" y1="91961" x2="27451" y2="96863"/>
                        <a14:foregroundMark x1="27451" y1="96863" x2="735" y2="95098"/>
                        <a14:foregroundMark x1="22059" y1="50784" x2="24265" y2="78824"/>
                        <a14:foregroundMark x1="7108" y1="87647" x2="49265" y2="88431"/>
                        <a14:foregroundMark x1="55637" y1="91373" x2="78186" y2="92353"/>
                        <a14:foregroundMark x1="78186" y1="92353" x2="99755" y2="91569"/>
                        <a14:foregroundMark x1="53922" y1="95490" x2="81127" y2="94902"/>
                        <a14:foregroundMark x1="81127" y1="94902" x2="94363" y2="95490"/>
                        <a14:foregroundMark x1="47794" y1="96471" x2="93873" y2="97451"/>
                        <a14:foregroundMark x1="61275" y1="8627" x2="52451" y2="5686"/>
                        <a14:foregroundMark x1="44482" y1="5351" x2="43137" y2="5294"/>
                        <a14:foregroundMark x1="48419" y1="5516" x2="46723" y2="5445"/>
                        <a14:foregroundMark x1="52451" y1="5686" x2="50929" y2="5622"/>
                        <a14:foregroundMark x1="43137" y1="5294" x2="34559" y2="8039"/>
                        <a14:foregroundMark x1="34559" y1="8039" x2="28561" y2="13760"/>
                        <a14:foregroundMark x1="48719" y1="3767" x2="48355" y2="3715"/>
                        <a14:foregroundMark x1="56618" y1="4902" x2="51678" y2="4192"/>
                        <a14:foregroundMark x1="45079" y1="4718" x2="42157" y2="6471"/>
                        <a14:foregroundMark x1="45742" y1="4014" x2="37500" y2="6275"/>
                        <a14:foregroundMark x1="37500" y1="6275" x2="36275" y2="8235"/>
                        <a14:backgroundMark x1="28431" y1="13725" x2="25000" y2="21569"/>
                        <a14:backgroundMark x1="25000" y1="21569" x2="26961" y2="37843"/>
                        <a14:backgroundMark x1="26961" y1="37843" x2="17402" y2="42549"/>
                        <a14:backgroundMark x1="17402" y1="42549" x2="8578" y2="44510"/>
                        <a14:backgroundMark x1="67402" y1="12549" x2="72794" y2="20392"/>
                        <a14:backgroundMark x1="72794" y1="20392" x2="70098" y2="37451"/>
                        <a14:backgroundMark x1="70098" y1="37451" x2="99020" y2="50588"/>
                        <a14:backgroundMark x1="75245" y1="44902" x2="82598" y2="47647"/>
                        <a14:backgroundMark x1="82353" y1="47843" x2="86275" y2="49020"/>
                        <a14:backgroundMark x1="72304" y1="44314" x2="76716" y2="45098"/>
                        <a14:backgroundMark x1="72549" y1="43922" x2="72549" y2="43922"/>
                        <a14:backgroundMark x1="72059" y1="43725" x2="72059" y2="43725"/>
                        <a14:backgroundMark x1="71569" y1="43725" x2="72304" y2="43922"/>
                        <a14:backgroundMark x1="46569" y1="3137" x2="48529" y2="3529"/>
                        <a14:backgroundMark x1="50000" y1="3529" x2="52206" y2="3529"/>
                        <a14:backgroundMark x1="49265" y1="3529" x2="49265" y2="3529"/>
                        <a14:backgroundMark x1="48529" y1="3333" x2="48529" y2="3333"/>
                        <a14:backgroundMark x1="49265" y1="3529" x2="48529" y2="3529"/>
                        <a14:backgroundMark x1="25245" y1="47843" x2="25245" y2="47843"/>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8600" t="359" r="8600" b="14851"/>
          <a:stretch/>
        </p:blipFill>
        <p:spPr>
          <a:xfrm>
            <a:off x="7876375" y="1508333"/>
            <a:ext cx="4315625" cy="5349667"/>
          </a:xfrm>
        </p:spPr>
      </p:pic>
    </p:spTree>
    <p:extLst>
      <p:ext uri="{BB962C8B-B14F-4D97-AF65-F5344CB8AC3E}">
        <p14:creationId xmlns:p14="http://schemas.microsoft.com/office/powerpoint/2010/main" val="3731051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4BFD77-9FE1-4100-BD0B-443783859691}"/>
              </a:ext>
            </a:extLst>
          </p:cNvPr>
          <p:cNvSpPr>
            <a:spLocks noGrp="1"/>
          </p:cNvSpPr>
          <p:nvPr>
            <p:ph type="title"/>
          </p:nvPr>
        </p:nvSpPr>
        <p:spPr/>
        <p:txBody>
          <a:bodyPr/>
          <a:lstStyle/>
          <a:p>
            <a:r>
              <a:rPr lang="en-US"/>
              <a:t>Principles</a:t>
            </a:r>
          </a:p>
        </p:txBody>
      </p:sp>
      <p:sp>
        <p:nvSpPr>
          <p:cNvPr id="5" name="Content Placeholder 4">
            <a:extLst>
              <a:ext uri="{FF2B5EF4-FFF2-40B4-BE49-F238E27FC236}">
                <a16:creationId xmlns:a16="http://schemas.microsoft.com/office/drawing/2014/main" id="{2F86741C-48A5-4858-B18D-8466B28542B5}"/>
              </a:ext>
            </a:extLst>
          </p:cNvPr>
          <p:cNvSpPr>
            <a:spLocks noGrp="1"/>
          </p:cNvSpPr>
          <p:nvPr>
            <p:ph idx="1"/>
          </p:nvPr>
        </p:nvSpPr>
        <p:spPr>
          <a:xfrm>
            <a:off x="838200" y="2087417"/>
            <a:ext cx="10515600" cy="4089545"/>
          </a:xfrm>
        </p:spPr>
        <p:txBody>
          <a:bodyPr/>
          <a:lstStyle/>
          <a:p>
            <a:pPr>
              <a:spcAft>
                <a:spcPts val="2400"/>
              </a:spcAft>
            </a:pPr>
            <a:r>
              <a:rPr lang="en-US"/>
              <a:t>Secret combinations can destroy freedoms, governments, and societies.</a:t>
            </a:r>
          </a:p>
          <a:p>
            <a:pPr>
              <a:spcAft>
                <a:spcPts val="2400"/>
              </a:spcAft>
            </a:pPr>
            <a:r>
              <a:rPr lang="en-US"/>
              <a:t>We can live righteously even when we are surrounded by wickedness.</a:t>
            </a:r>
          </a:p>
          <a:p>
            <a:pPr>
              <a:spcAft>
                <a:spcPts val="2400"/>
              </a:spcAft>
            </a:pPr>
            <a:r>
              <a:rPr lang="en-US"/>
              <a:t>If we have faith in Christ and in His Atonement, then we will have the strength to live righteously despite being surrounded by wickedness.</a:t>
            </a:r>
          </a:p>
        </p:txBody>
      </p:sp>
    </p:spTree>
    <p:extLst>
      <p:ext uri="{BB962C8B-B14F-4D97-AF65-F5344CB8AC3E}">
        <p14:creationId xmlns:p14="http://schemas.microsoft.com/office/powerpoint/2010/main" val="2487904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B8419-6931-4A52-88B5-8BAE01AEA362}"/>
              </a:ext>
            </a:extLst>
          </p:cNvPr>
          <p:cNvSpPr>
            <a:spLocks noGrp="1"/>
          </p:cNvSpPr>
          <p:nvPr>
            <p:ph type="title"/>
          </p:nvPr>
        </p:nvSpPr>
        <p:spPr>
          <a:xfrm>
            <a:off x="4053823" y="444382"/>
            <a:ext cx="7508638" cy="726392"/>
          </a:xfrm>
        </p:spPr>
        <p:txBody>
          <a:bodyPr/>
          <a:lstStyle/>
          <a:p>
            <a:r>
              <a:rPr lang="en-US"/>
              <a:t>President Marion G. Romney</a:t>
            </a:r>
          </a:p>
        </p:txBody>
      </p:sp>
      <p:sp>
        <p:nvSpPr>
          <p:cNvPr id="3" name="Text Placeholder 2">
            <a:extLst>
              <a:ext uri="{FF2B5EF4-FFF2-40B4-BE49-F238E27FC236}">
                <a16:creationId xmlns:a16="http://schemas.microsoft.com/office/drawing/2014/main" id="{164AA606-3012-46AC-8311-D67FBC40AD9A}"/>
              </a:ext>
            </a:extLst>
          </p:cNvPr>
          <p:cNvSpPr>
            <a:spLocks noGrp="1"/>
          </p:cNvSpPr>
          <p:nvPr>
            <p:ph type="body" sz="half" idx="2"/>
          </p:nvPr>
        </p:nvSpPr>
        <p:spPr>
          <a:xfrm>
            <a:off x="4053823" y="1752600"/>
            <a:ext cx="7508638" cy="4776386"/>
          </a:xfrm>
        </p:spPr>
        <p:txBody>
          <a:bodyPr/>
          <a:lstStyle/>
          <a:p>
            <a:endParaRPr lang="en-US"/>
          </a:p>
        </p:txBody>
      </p:sp>
      <p:pic>
        <p:nvPicPr>
          <p:cNvPr id="6" name="Picture Placeholder 5" descr="A person wearing a suit and tie smiling at the camera&#10;&#10;Description generated with very high confidence">
            <a:extLst>
              <a:ext uri="{FF2B5EF4-FFF2-40B4-BE49-F238E27FC236}">
                <a16:creationId xmlns:a16="http://schemas.microsoft.com/office/drawing/2014/main" id="{7883A0AE-0323-4B29-830F-F13D7C8878C2}"/>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ackgroundRemoval t="5949" b="99518" l="217" r="99566">
                        <a14:foregroundMark x1="64425" y1="10611" x2="53796" y2="6592"/>
                        <a14:foregroundMark x1="53796" y1="6592" x2="41866" y2="5466"/>
                        <a14:foregroundMark x1="41866" y1="5466" x2="31887" y2="9807"/>
                        <a14:foregroundMark x1="31887" y1="9807" x2="24295" y2="16559"/>
                        <a14:foregroundMark x1="24295" y1="16559" x2="23427" y2="18810"/>
                        <a14:foregroundMark x1="55098" y1="6270" x2="43167" y2="5949"/>
                        <a14:foregroundMark x1="43167" y1="5949" x2="40347" y2="6752"/>
                        <a14:foregroundMark x1="27115" y1="60129" x2="3037" y2="66720"/>
                        <a14:foregroundMark x1="3037" y1="66720" x2="651" y2="68810"/>
                        <a14:foregroundMark x1="65293" y1="62058" x2="76356" y2="65916"/>
                        <a14:foregroundMark x1="76356" y1="65916" x2="88720" y2="67524"/>
                        <a14:foregroundMark x1="88720" y1="67524" x2="99783" y2="72026"/>
                        <a14:foregroundMark x1="79176" y1="74116" x2="25163" y2="81511"/>
                        <a14:foregroundMark x1="25163" y1="81511" x2="17354" y2="88585"/>
                        <a14:foregroundMark x1="17354" y1="88585" x2="31670" y2="94373"/>
                        <a14:foregroundMark x1="31670" y1="94373" x2="90672" y2="92765"/>
                        <a14:foregroundMark x1="90672" y1="92765" x2="98698" y2="93569"/>
                        <a14:foregroundMark x1="73753" y1="68328" x2="99783" y2="82476"/>
                        <a14:foregroundMark x1="70933" y1="72508" x2="83948" y2="94212"/>
                        <a14:foregroundMark x1="40130" y1="69293" x2="27115" y2="71061"/>
                        <a14:foregroundMark x1="27115" y1="71061" x2="16920" y2="77331"/>
                        <a14:foregroundMark x1="16920" y1="77331" x2="8243" y2="88264"/>
                        <a14:foregroundMark x1="8243" y1="88264" x2="7158" y2="97106"/>
                        <a14:foregroundMark x1="7158" y1="97106" x2="9978" y2="99839"/>
                        <a14:foregroundMark x1="25813" y1="59807" x2="13449" y2="63023"/>
                        <a14:foregroundMark x1="66161" y1="60932" x2="99783" y2="68971"/>
                        <a14:foregroundMark x1="68330" y1="59646" x2="99566" y2="66238"/>
                        <a14:foregroundMark x1="26898" y1="57074" x2="217" y2="63505"/>
                        <a14:foregroundMark x1="30803" y1="10289" x2="22777" y2="16720"/>
                        <a14:foregroundMark x1="22777" y1="16720" x2="20824" y2="29743"/>
                        <a14:foregroundMark x1="32321" y1="9325" x2="24512" y2="15756"/>
                        <a14:foregroundMark x1="24512" y1="15756" x2="24078" y2="17203"/>
                        <a14:foregroundMark x1="31236" y1="9968" x2="25597" y2="13987"/>
                        <a14:foregroundMark x1="71367" y1="27814" x2="75705" y2="36013"/>
                        <a14:foregroundMark x1="75705" y1="36013" x2="65076" y2="30547"/>
                        <a14:foregroundMark x1="65076" y1="30547" x2="64642" y2="29904"/>
                        <a14:foregroundMark x1="25380" y1="29582" x2="31670" y2="33601"/>
                        <a14:foregroundMark x1="62907" y1="8682" x2="52061" y2="6109"/>
                      </a14:backgroundRemoval>
                    </a14:imgEffect>
                  </a14:imgLayer>
                </a14:imgProps>
              </a:ext>
              <a:ext uri="{28A0092B-C50C-407E-A947-70E740481C1C}">
                <a14:useLocalDpi xmlns:a14="http://schemas.microsoft.com/office/drawing/2010/main" val="0"/>
              </a:ext>
            </a:extLst>
          </a:blip>
          <a:srcRect l="-3004" t="-1242" r="-3004" b="-1242"/>
          <a:stretch/>
        </p:blipFill>
        <p:spPr>
          <a:xfrm>
            <a:off x="-114300" y="1414798"/>
            <a:ext cx="4168123" cy="5528927"/>
          </a:xfrm>
        </p:spPr>
      </p:pic>
    </p:spTree>
    <p:extLst>
      <p:ext uri="{BB962C8B-B14F-4D97-AF65-F5344CB8AC3E}">
        <p14:creationId xmlns:p14="http://schemas.microsoft.com/office/powerpoint/2010/main" val="2012769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CFA69-D9C2-45D4-8FB1-795F25EA29A7}"/>
              </a:ext>
            </a:extLst>
          </p:cNvPr>
          <p:cNvSpPr>
            <a:spLocks noGrp="1"/>
          </p:cNvSpPr>
          <p:nvPr>
            <p:ph type="title"/>
          </p:nvPr>
        </p:nvSpPr>
        <p:spPr>
          <a:xfrm>
            <a:off x="4425696" y="444382"/>
            <a:ext cx="7136765" cy="726392"/>
          </a:xfrm>
        </p:spPr>
        <p:txBody>
          <a:bodyPr/>
          <a:lstStyle/>
          <a:p>
            <a:r>
              <a:rPr lang="en-US"/>
              <a:t>Elder Bruce C. </a:t>
            </a:r>
            <a:r>
              <a:rPr lang="en-US" err="1"/>
              <a:t>Hafen</a:t>
            </a:r>
            <a:endParaRPr lang="en-US"/>
          </a:p>
        </p:txBody>
      </p:sp>
      <p:sp>
        <p:nvSpPr>
          <p:cNvPr id="3" name="Text Placeholder 2">
            <a:extLst>
              <a:ext uri="{FF2B5EF4-FFF2-40B4-BE49-F238E27FC236}">
                <a16:creationId xmlns:a16="http://schemas.microsoft.com/office/drawing/2014/main" id="{4323C86E-4D11-4012-87DF-4BE50CC55A50}"/>
              </a:ext>
            </a:extLst>
          </p:cNvPr>
          <p:cNvSpPr>
            <a:spLocks noGrp="1"/>
          </p:cNvSpPr>
          <p:nvPr>
            <p:ph type="body" sz="half" idx="2"/>
          </p:nvPr>
        </p:nvSpPr>
        <p:spPr>
          <a:xfrm>
            <a:off x="4425696" y="1333144"/>
            <a:ext cx="7406639" cy="5195842"/>
          </a:xfrm>
        </p:spPr>
        <p:txBody>
          <a:bodyPr/>
          <a:lstStyle/>
          <a:p>
            <a:pPr marL="45720"/>
            <a:endParaRPr lang="en-US">
              <a:latin typeface="+mn-lt"/>
            </a:endParaRPr>
          </a:p>
        </p:txBody>
      </p:sp>
      <p:pic>
        <p:nvPicPr>
          <p:cNvPr id="6" name="Picture Placeholder 5" descr="A person wearing a suit and tie&#10;&#10;Description generated with very high confidence">
            <a:extLst>
              <a:ext uri="{FF2B5EF4-FFF2-40B4-BE49-F238E27FC236}">
                <a16:creationId xmlns:a16="http://schemas.microsoft.com/office/drawing/2014/main" id="{61A9012E-9044-410B-A7B4-C7B0EFF60279}"/>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ackgroundRemoval t="5688" b="99830" l="0" r="98197">
                        <a14:foregroundMark x1="71898" y1="16978" x2="65429" y2="9253"/>
                        <a14:foregroundMark x1="65429" y1="9253" x2="55355" y2="5942"/>
                        <a14:foregroundMark x1="55355" y1="5942" x2="44433" y2="5688"/>
                        <a14:foregroundMark x1="44433" y1="5688" x2="36267" y2="11969"/>
                        <a14:foregroundMark x1="36267" y1="11969" x2="31601" y2="20289"/>
                        <a14:foregroundMark x1="33934" y1="44907" x2="26299" y2="51273"/>
                        <a14:foregroundMark x1="26299" y1="51273" x2="15270" y2="55008"/>
                        <a14:foregroundMark x1="15270" y1="55008" x2="4348" y2="55857"/>
                        <a14:foregroundMark x1="4348" y1="55857" x2="0" y2="57470"/>
                        <a14:foregroundMark x1="62672" y1="51188" x2="84199" y2="59677"/>
                        <a14:foregroundMark x1="84199" y1="59677" x2="92365" y2="66299"/>
                        <a14:foregroundMark x1="92365" y1="66299" x2="98197" y2="99830"/>
                      </a14:backgroundRemoval>
                    </a14:imgEffect>
                  </a14:imgLayer>
                </a14:imgProps>
              </a:ext>
              <a:ext uri="{28A0092B-C50C-407E-A947-70E740481C1C}">
                <a14:useLocalDpi xmlns:a14="http://schemas.microsoft.com/office/drawing/2010/main" val="0"/>
              </a:ext>
            </a:extLst>
          </a:blip>
          <a:srcRect l="2908" r="2908"/>
          <a:stretch>
            <a:fillRect/>
          </a:stretch>
        </p:blipFill>
        <p:spPr/>
      </p:pic>
    </p:spTree>
    <p:extLst>
      <p:ext uri="{BB962C8B-B14F-4D97-AF65-F5344CB8AC3E}">
        <p14:creationId xmlns:p14="http://schemas.microsoft.com/office/powerpoint/2010/main" val="1194212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07D20-5F0D-4478-9ADF-0B7EAAF082EC}"/>
              </a:ext>
            </a:extLst>
          </p:cNvPr>
          <p:cNvSpPr>
            <a:spLocks noGrp="1"/>
          </p:cNvSpPr>
          <p:nvPr>
            <p:ph type="title"/>
          </p:nvPr>
        </p:nvSpPr>
        <p:spPr/>
        <p:txBody>
          <a:bodyPr/>
          <a:lstStyle/>
          <a:p>
            <a:r>
              <a:rPr lang="en-US"/>
              <a:t>Elder Whitney L. Clayton</a:t>
            </a:r>
          </a:p>
        </p:txBody>
      </p:sp>
      <p:sp>
        <p:nvSpPr>
          <p:cNvPr id="3" name="Text Placeholder 2">
            <a:extLst>
              <a:ext uri="{FF2B5EF4-FFF2-40B4-BE49-F238E27FC236}">
                <a16:creationId xmlns:a16="http://schemas.microsoft.com/office/drawing/2014/main" id="{6753BCE2-41F4-4218-896E-83299A39AD4F}"/>
              </a:ext>
            </a:extLst>
          </p:cNvPr>
          <p:cNvSpPr>
            <a:spLocks noGrp="1"/>
          </p:cNvSpPr>
          <p:nvPr>
            <p:ph type="body" sz="half" idx="2"/>
          </p:nvPr>
        </p:nvSpPr>
        <p:spPr/>
        <p:txBody>
          <a:bodyPr>
            <a:normAutofit/>
          </a:bodyPr>
          <a:lstStyle/>
          <a:p>
            <a:endParaRPr lang="en-US"/>
          </a:p>
        </p:txBody>
      </p:sp>
      <p:pic>
        <p:nvPicPr>
          <p:cNvPr id="6" name="Picture Placeholder 5" descr="A person wearing a suit and tie&#10;&#10;Description generated with very high confidence">
            <a:extLst>
              <a:ext uri="{FF2B5EF4-FFF2-40B4-BE49-F238E27FC236}">
                <a16:creationId xmlns:a16="http://schemas.microsoft.com/office/drawing/2014/main" id="{7B9A3787-B8C2-4412-8B49-D588BF59E7C1}"/>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ackgroundRemoval t="6647" b="98266" l="0" r="99281">
                        <a14:foregroundMark x1="58633" y1="10694" x2="47122" y2="8960"/>
                        <a14:foregroundMark x1="47122" y1="8960" x2="37050" y2="12428"/>
                        <a14:foregroundMark x1="37050" y1="12428" x2="34532" y2="15896"/>
                        <a14:foregroundMark x1="52158" y1="8092" x2="41367" y2="9827"/>
                        <a14:foregroundMark x1="41367" y1="9827" x2="33453" y2="15896"/>
                        <a14:foregroundMark x1="33453" y1="15896" x2="33094" y2="16763"/>
                        <a14:foregroundMark x1="47842" y1="7514" x2="38129" y2="11272"/>
                        <a14:foregroundMark x1="38129" y1="11272" x2="33813" y2="17341"/>
                        <a14:foregroundMark x1="33453" y1="51734" x2="0" y2="65607"/>
                        <a14:foregroundMark x1="87318" y1="59249" x2="92179" y2="60719"/>
                        <a14:foregroundMark x1="68200" y1="53468" x2="87318" y2="59249"/>
                        <a14:foregroundMark x1="66289" y1="52890" x2="68200" y2="53468"/>
                        <a14:foregroundMark x1="64378" y1="52312" x2="66289" y2="52890"/>
                        <a14:foregroundMark x1="62467" y1="51734" x2="64378" y2="52312"/>
                        <a14:foregroundMark x1="61511" y1="51445" x2="62467" y2="51734"/>
                        <a14:foregroundMark x1="71583" y1="57803" x2="93285" y2="81665"/>
                        <a14:foregroundMark x1="72302" y1="66474" x2="73381" y2="76590"/>
                        <a14:foregroundMark x1="73381" y1="76590" x2="83813" y2="98266"/>
                        <a14:foregroundMark x1="83813" y1="98266" x2="83813" y2="98266"/>
                        <a14:foregroundMark x1="71942" y1="71098" x2="32734" y2="68786"/>
                        <a14:foregroundMark x1="32734" y1="68786" x2="26619" y2="71965"/>
                        <a14:foregroundMark x1="90647" y1="61272" x2="94964" y2="69075"/>
                        <a14:foregroundMark x1="94964" y1="69075" x2="94964" y2="69653"/>
                        <a14:backgroundMark x1="47842" y1="6936" x2="47842" y2="6936"/>
                        <a14:backgroundMark x1="65827" y1="51734" x2="65827" y2="51734"/>
                        <a14:backgroundMark x1="66547" y1="52312" x2="66547" y2="52312"/>
                        <a14:backgroundMark x1="67626" y1="52890" x2="67626" y2="52890"/>
                        <a14:backgroundMark x1="65827" y1="52312" x2="65827" y2="52312"/>
                        <a14:backgroundMark x1="68345" y1="52890" x2="68345" y2="52890"/>
                        <a14:backgroundMark x1="69424" y1="52890" x2="69424" y2="52890"/>
                        <a14:backgroundMark x1="69784" y1="53468" x2="69784" y2="53468"/>
                        <a14:backgroundMark x1="96303" y1="69653" x2="99281" y2="78324"/>
                        <a14:backgroundMark x1="95987" y1="68732" x2="96105" y2="69075"/>
                        <a14:backgroundMark x1="99281" y1="78324" x2="99640" y2="87861"/>
                        <a14:backgroundMark x1="92743" y1="60567" x2="92086" y2="59249"/>
                        <a14:backgroundMark x1="92086" y1="59249" x2="92086" y2="59249"/>
                      </a14:backgroundRemoval>
                    </a14:imgEffect>
                  </a14:imgLayer>
                </a14:imgProps>
              </a:ext>
              <a:ext uri="{28A0092B-C50C-407E-A947-70E740481C1C}">
                <a14:useLocalDpi xmlns:a14="http://schemas.microsoft.com/office/drawing/2010/main" val="0"/>
              </a:ext>
            </a:extLst>
          </a:blip>
          <a:srcRect l="6997" t="1949" r="6997" b="5027"/>
          <a:stretch/>
        </p:blipFill>
        <p:spPr>
          <a:xfrm>
            <a:off x="0" y="1329073"/>
            <a:ext cx="4168123" cy="5528927"/>
          </a:xfrm>
        </p:spPr>
      </p:pic>
    </p:spTree>
    <p:extLst>
      <p:ext uri="{BB962C8B-B14F-4D97-AF65-F5344CB8AC3E}">
        <p14:creationId xmlns:p14="http://schemas.microsoft.com/office/powerpoint/2010/main" val="36804323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0D7F4-BD65-4018-A407-8C16C735E1B0}"/>
              </a:ext>
            </a:extLst>
          </p:cNvPr>
          <p:cNvSpPr>
            <a:spLocks noGrp="1"/>
          </p:cNvSpPr>
          <p:nvPr>
            <p:ph type="title"/>
          </p:nvPr>
        </p:nvSpPr>
        <p:spPr/>
        <p:txBody>
          <a:bodyPr/>
          <a:lstStyle/>
          <a:p>
            <a:r>
              <a:rPr lang="en-US"/>
              <a:t>Elder Tad R. Callister</a:t>
            </a:r>
          </a:p>
        </p:txBody>
      </p:sp>
      <p:sp>
        <p:nvSpPr>
          <p:cNvPr id="3" name="Text Placeholder 2">
            <a:extLst>
              <a:ext uri="{FF2B5EF4-FFF2-40B4-BE49-F238E27FC236}">
                <a16:creationId xmlns:a16="http://schemas.microsoft.com/office/drawing/2014/main" id="{C0266D95-3B41-464E-AB69-EFB736B81C2E}"/>
              </a:ext>
            </a:extLst>
          </p:cNvPr>
          <p:cNvSpPr>
            <a:spLocks noGrp="1"/>
          </p:cNvSpPr>
          <p:nvPr>
            <p:ph type="body" sz="half" idx="2"/>
          </p:nvPr>
        </p:nvSpPr>
        <p:spPr>
          <a:xfrm>
            <a:off x="564020" y="1563880"/>
            <a:ext cx="7391259" cy="5294120"/>
          </a:xfrm>
        </p:spPr>
        <p:txBody>
          <a:bodyPr>
            <a:normAutofit/>
          </a:bodyPr>
          <a:lstStyle/>
          <a:p>
            <a:endParaRPr lang="en-US" sz="1900"/>
          </a:p>
        </p:txBody>
      </p:sp>
      <p:pic>
        <p:nvPicPr>
          <p:cNvPr id="6" name="Picture Placeholder 5" descr="A person wearing a suit and tie&#10;&#10;Description generated with very high confidence">
            <a:extLst>
              <a:ext uri="{FF2B5EF4-FFF2-40B4-BE49-F238E27FC236}">
                <a16:creationId xmlns:a16="http://schemas.microsoft.com/office/drawing/2014/main" id="{411ADDDE-0121-41DE-A3BF-9D29A0234B1A}"/>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ackgroundRemoval t="5542" b="98292" l="5990" r="99219">
                        <a14:foregroundMark x1="71719" y1="24417" x2="68750" y2="15667"/>
                        <a14:foregroundMark x1="68750" y1="15667" x2="61615" y2="8583"/>
                        <a14:foregroundMark x1="61615" y1="8583" x2="50573" y2="7125"/>
                        <a14:foregroundMark x1="50573" y1="7125" x2="39479" y2="9958"/>
                        <a14:foregroundMark x1="39479" y1="9958" x2="31458" y2="16792"/>
                        <a14:foregroundMark x1="31458" y1="16792" x2="29740" y2="31542"/>
                        <a14:foregroundMark x1="57656" y1="7375" x2="46198" y2="5583"/>
                        <a14:foregroundMark x1="46198" y1="5583" x2="41563" y2="7708"/>
                        <a14:foregroundMark x1="40938" y1="57333" x2="12604" y2="71667"/>
                        <a14:foregroundMark x1="12604" y1="71667" x2="7135" y2="79625"/>
                        <a14:foregroundMark x1="7135" y1="79625" x2="5990" y2="98333"/>
                        <a14:foregroundMark x1="91563" y1="59167" x2="99219" y2="62625"/>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423" b="423"/>
          <a:stretch>
            <a:fillRect/>
          </a:stretch>
        </p:blipFill>
        <p:spPr/>
      </p:pic>
    </p:spTree>
    <p:extLst>
      <p:ext uri="{BB962C8B-B14F-4D97-AF65-F5344CB8AC3E}">
        <p14:creationId xmlns:p14="http://schemas.microsoft.com/office/powerpoint/2010/main" val="2374591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9421A-69A7-49C6-8461-914289C6047A}"/>
              </a:ext>
            </a:extLst>
          </p:cNvPr>
          <p:cNvSpPr>
            <a:spLocks noGrp="1"/>
          </p:cNvSpPr>
          <p:nvPr>
            <p:ph type="title"/>
          </p:nvPr>
        </p:nvSpPr>
        <p:spPr/>
        <p:txBody>
          <a:bodyPr/>
          <a:lstStyle/>
          <a:p>
            <a:r>
              <a:rPr lang="en-US"/>
              <a:t>President David O. McKay</a:t>
            </a:r>
          </a:p>
        </p:txBody>
      </p:sp>
      <p:sp>
        <p:nvSpPr>
          <p:cNvPr id="3" name="Text Placeholder 2">
            <a:extLst>
              <a:ext uri="{FF2B5EF4-FFF2-40B4-BE49-F238E27FC236}">
                <a16:creationId xmlns:a16="http://schemas.microsoft.com/office/drawing/2014/main" id="{EC882A20-A278-49E6-A3DE-E3E2C25122F6}"/>
              </a:ext>
            </a:extLst>
          </p:cNvPr>
          <p:cNvSpPr>
            <a:spLocks noGrp="1"/>
          </p:cNvSpPr>
          <p:nvPr>
            <p:ph type="body" sz="half" idx="2"/>
          </p:nvPr>
        </p:nvSpPr>
        <p:spPr>
          <a:xfrm>
            <a:off x="564021" y="1902691"/>
            <a:ext cx="7024644" cy="4660480"/>
          </a:xfrm>
        </p:spPr>
        <p:txBody>
          <a:bodyPr/>
          <a:lstStyle/>
          <a:p>
            <a:endParaRPr lang="en-US" sz="2000"/>
          </a:p>
        </p:txBody>
      </p:sp>
      <p:pic>
        <p:nvPicPr>
          <p:cNvPr id="9" name="Picture Placeholder 8">
            <a:extLst>
              <a:ext uri="{FF2B5EF4-FFF2-40B4-BE49-F238E27FC236}">
                <a16:creationId xmlns:a16="http://schemas.microsoft.com/office/drawing/2014/main" id="{89D92F1E-1D67-4658-B639-D29374745069}"/>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8829" b="97284" l="5000" r="99783">
                        <a14:foregroundMark x1="32826" y1="13073" x2="24130" y2="19355"/>
                        <a14:foregroundMark x1="24130" y1="19355" x2="24565" y2="28183"/>
                        <a14:foregroundMark x1="24565" y1="28183" x2="26304" y2="32258"/>
                        <a14:foregroundMark x1="51739" y1="11205" x2="43473" y2="9622"/>
                        <a14:foregroundMark x1="39610" y1="9416" x2="32826" y2="14092"/>
                        <a14:foregroundMark x1="38261" y1="10187" x2="28913" y2="14771"/>
                        <a14:foregroundMark x1="28913" y1="14771" x2="28478" y2="16808"/>
                        <a14:foregroundMark x1="66849" y1="38690" x2="66739" y2="40238"/>
                        <a14:foregroundMark x1="67315" y1="32140" x2="66850" y2="38682"/>
                        <a14:foregroundMark x1="66739" y1="40238" x2="67184" y2="40863"/>
                        <a14:foregroundMark x1="74020" y1="48473" x2="95870" y2="55518"/>
                        <a14:foregroundMark x1="95870" y1="55518" x2="99783" y2="56027"/>
                        <a14:foregroundMark x1="65000" y1="49066" x2="73696" y2="59762"/>
                        <a14:foregroundMark x1="73696" y1="59762" x2="85652" y2="67233"/>
                        <a14:foregroundMark x1="56087" y1="59253" x2="70435" y2="80815"/>
                        <a14:foregroundMark x1="49783" y1="63837" x2="38913" y2="77080"/>
                        <a14:foregroundMark x1="36957" y1="64007" x2="24348" y2="69779"/>
                        <a14:foregroundMark x1="20652" y1="67063" x2="15435" y2="76231"/>
                        <a14:foregroundMark x1="15435" y1="76231" x2="14130" y2="82513"/>
                        <a14:foregroundMark x1="10652" y1="83701" x2="19130" y2="90153"/>
                        <a14:foregroundMark x1="19130" y1="90153" x2="23043" y2="90662"/>
                        <a14:foregroundMark x1="34783" y1="90662" x2="46522" y2="91171"/>
                        <a14:foregroundMark x1="46522" y1="91171" x2="63913" y2="91002"/>
                        <a14:foregroundMark x1="63913" y1="91002" x2="67391" y2="91002"/>
                        <a14:foregroundMark x1="80000" y1="84380" x2="88478" y2="88625"/>
                        <a14:foregroundMark x1="60000" y1="93039" x2="17609" y2="93209"/>
                        <a14:foregroundMark x1="5000" y1="94058" x2="24130" y2="97284"/>
                        <a14:foregroundMark x1="81739" y1="94907" x2="81739" y2="94907"/>
                        <a14:foregroundMark x1="68596" y1="30888" x2="70494" y2="32598"/>
                        <a14:foregroundMark x1="69654" y1="30419" x2="70435" y2="31579"/>
                        <a14:foregroundMark x1="69805" y1="30352" x2="70468" y2="32598"/>
                        <a14:backgroundMark x1="64565" y1="14431" x2="71231" y2="26924"/>
                        <a14:backgroundMark x1="72290" y1="33704" x2="70435" y2="39389"/>
                        <a14:backgroundMark x1="70435" y1="39389" x2="78261" y2="46180"/>
                        <a14:backgroundMark x1="78261" y1="46180" x2="99565" y2="52801"/>
                        <a14:backgroundMark x1="68478" y1="42445" x2="72391" y2="45840"/>
                        <a14:backgroundMark x1="66739" y1="41935" x2="69565" y2="42105"/>
                        <a14:backgroundMark x1="70652" y1="46350" x2="74348" y2="48217"/>
                        <a14:backgroundMark x1="40652" y1="8659" x2="40435" y2="8659"/>
                        <a14:backgroundMark x1="42826" y1="8829" x2="39130" y2="8829"/>
                        <a14:backgroundMark x1="71522" y1="33277" x2="71304" y2="34295"/>
                        <a14:backgroundMark x1="71304" y1="32598" x2="71304" y2="33616"/>
                        <a14:backgroundMark x1="69348" y1="28014" x2="70870" y2="29881"/>
                        <a14:backgroundMark x1="69565" y1="27504" x2="68913" y2="28693"/>
                        <a14:backgroundMark x1="68913" y1="29711" x2="69783" y2="29881"/>
                        <a14:backgroundMark x1="70217" y1="29711" x2="70435" y2="30221"/>
                        <a14:backgroundMark x1="1522" y1="83701" x2="217" y2="90323"/>
                      </a14:backgroundRemoval>
                    </a14:imgEffect>
                    <a14:imgEffect>
                      <a14:brightnessContrast bright="-20000" contrast="-20000"/>
                    </a14:imgEffect>
                  </a14:imgLayer>
                </a14:imgProps>
              </a:ext>
            </a:extLst>
          </a:blip>
          <a:srcRect t="1601" b="1601"/>
          <a:stretch>
            <a:fillRect/>
          </a:stretch>
        </p:blipFill>
        <p:spPr>
          <a:prstGeom prst="rect">
            <a:avLst/>
          </a:prstGeom>
        </p:spPr>
      </p:pic>
    </p:spTree>
    <p:extLst>
      <p:ext uri="{BB962C8B-B14F-4D97-AF65-F5344CB8AC3E}">
        <p14:creationId xmlns:p14="http://schemas.microsoft.com/office/powerpoint/2010/main" val="3617450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F6A4DE-D791-4634-B587-6B8A7AAC57AF}"/>
              </a:ext>
            </a:extLst>
          </p:cNvPr>
          <p:cNvSpPr>
            <a:spLocks noGrp="1"/>
          </p:cNvSpPr>
          <p:nvPr>
            <p:ph type="ctrTitle"/>
          </p:nvPr>
        </p:nvSpPr>
        <p:spPr/>
        <p:txBody>
          <a:bodyPr>
            <a:normAutofit/>
          </a:bodyPr>
          <a:lstStyle/>
          <a:p>
            <a:r>
              <a:rPr lang="en-US" sz="7200"/>
              <a:t>Enemy Territory</a:t>
            </a:r>
          </a:p>
        </p:txBody>
      </p:sp>
    </p:spTree>
    <p:extLst>
      <p:ext uri="{BB962C8B-B14F-4D97-AF65-F5344CB8AC3E}">
        <p14:creationId xmlns:p14="http://schemas.microsoft.com/office/powerpoint/2010/main" val="919246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525F3E-285B-48E8-B43D-46E4C8A95323}"/>
              </a:ext>
            </a:extLst>
          </p:cNvPr>
          <p:cNvSpPr>
            <a:spLocks noGrp="1"/>
          </p:cNvSpPr>
          <p:nvPr>
            <p:ph type="title"/>
          </p:nvPr>
        </p:nvSpPr>
        <p:spPr>
          <a:xfrm>
            <a:off x="4308375" y="463432"/>
            <a:ext cx="7425003" cy="726392"/>
          </a:xfrm>
        </p:spPr>
        <p:txBody>
          <a:bodyPr/>
          <a:lstStyle/>
          <a:p>
            <a:r>
              <a:rPr lang="en-US"/>
              <a:t>President Boyd K. Packer</a:t>
            </a:r>
          </a:p>
        </p:txBody>
      </p:sp>
      <p:sp>
        <p:nvSpPr>
          <p:cNvPr id="5" name="Text Placeholder 4">
            <a:extLst>
              <a:ext uri="{FF2B5EF4-FFF2-40B4-BE49-F238E27FC236}">
                <a16:creationId xmlns:a16="http://schemas.microsoft.com/office/drawing/2014/main" id="{0ECC01A7-FCAD-4E2F-9A0B-9C5D4695FD09}"/>
              </a:ext>
            </a:extLst>
          </p:cNvPr>
          <p:cNvSpPr>
            <a:spLocks noGrp="1"/>
          </p:cNvSpPr>
          <p:nvPr>
            <p:ph type="body" sz="half" idx="2"/>
          </p:nvPr>
        </p:nvSpPr>
        <p:spPr>
          <a:xfrm>
            <a:off x="4308374" y="1333144"/>
            <a:ext cx="7254087" cy="5195842"/>
          </a:xfrm>
        </p:spPr>
        <p:txBody>
          <a:bodyPr>
            <a:normAutofit/>
          </a:bodyPr>
          <a:lstStyle/>
          <a:p>
            <a:endParaRPr lang="en-US"/>
          </a:p>
          <a:p>
            <a:endParaRPr lang="en-US"/>
          </a:p>
        </p:txBody>
      </p:sp>
      <p:pic>
        <p:nvPicPr>
          <p:cNvPr id="7" name="Picture Placeholder 6" descr="A person wearing a suit and tie&#10;&#10;Description generated with very high confidence">
            <a:extLst>
              <a:ext uri="{FF2B5EF4-FFF2-40B4-BE49-F238E27FC236}">
                <a16:creationId xmlns:a16="http://schemas.microsoft.com/office/drawing/2014/main" id="{9078ECB5-73B9-4150-B01C-8461EED85640}"/>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ackgroundRemoval t="9910" b="98799" l="3008" r="99624">
                        <a14:foregroundMark x1="58271" y1="10811" x2="39850" y2="9910"/>
                        <a14:foregroundMark x1="69549" y1="17718" x2="72556" y2="26426"/>
                        <a14:foregroundMark x1="72556" y1="26426" x2="72556" y2="36637"/>
                        <a14:foregroundMark x1="74436" y1="30631" x2="74060" y2="34535"/>
                        <a14:foregroundMark x1="75188" y1="30631" x2="74060" y2="33934"/>
                        <a14:foregroundMark x1="71805" y1="20420" x2="73684" y2="24024"/>
                        <a14:foregroundMark x1="71429" y1="18919" x2="74060" y2="24925"/>
                        <a14:foregroundMark x1="71053" y1="19820" x2="74060" y2="22222"/>
                        <a14:foregroundMark x1="72556" y1="18919" x2="75564" y2="28228"/>
                        <a14:foregroundMark x1="29699" y1="53754" x2="25188" y2="62462"/>
                        <a14:foregroundMark x1="25188" y1="62462" x2="4511" y2="72072"/>
                        <a14:foregroundMark x1="4511" y1="72072" x2="3008" y2="73574"/>
                        <a14:foregroundMark x1="26692" y1="66366" x2="15038" y2="87688"/>
                        <a14:foregroundMark x1="15038" y1="87688" x2="12782" y2="99099"/>
                        <a14:foregroundMark x1="68045" y1="67568" x2="92857" y2="92192"/>
                        <a14:foregroundMark x1="89850" y1="77778" x2="99624" y2="85586"/>
                        <a14:backgroundMark x1="73308" y1="50150" x2="68421" y2="60360"/>
                        <a14:backgroundMark x1="84211" y1="63964" x2="98872" y2="67568"/>
                      </a14:backgroundRemoval>
                    </a14:imgEffect>
                  </a14:imgLayer>
                </a14:imgProps>
              </a:ext>
              <a:ext uri="{28A0092B-C50C-407E-A947-70E740481C1C}">
                <a14:useLocalDpi xmlns:a14="http://schemas.microsoft.com/office/drawing/2010/main" val="0"/>
              </a:ext>
            </a:extLst>
          </a:blip>
          <a:srcRect l="2807" r="2807"/>
          <a:stretch>
            <a:fillRect/>
          </a:stretch>
        </p:blipFill>
        <p:spPr/>
      </p:pic>
      <p:sp>
        <p:nvSpPr>
          <p:cNvPr id="2" name="Rectangle 1">
            <a:extLst>
              <a:ext uri="{FF2B5EF4-FFF2-40B4-BE49-F238E27FC236}">
                <a16:creationId xmlns:a16="http://schemas.microsoft.com/office/drawing/2014/main" id="{FA6D19C5-EB13-4745-A187-7B3A22F0A35B}"/>
              </a:ext>
            </a:extLst>
          </p:cNvPr>
          <p:cNvSpPr/>
          <p:nvPr/>
        </p:nvSpPr>
        <p:spPr>
          <a:xfrm>
            <a:off x="4308374" y="1535837"/>
            <a:ext cx="7578826" cy="4555093"/>
          </a:xfrm>
          <a:prstGeom prst="rect">
            <a:avLst/>
          </a:prstGeom>
        </p:spPr>
        <p:txBody>
          <a:bodyPr wrap="square">
            <a:spAutoFit/>
          </a:bodyPr>
          <a:lstStyle/>
          <a:p>
            <a:r>
              <a:rPr lang="en-US" sz="3400">
                <a:solidFill>
                  <a:schemeClr val="bg1"/>
                </a:solidFill>
              </a:rPr>
              <a:t>You young people are being raised in enemy territory. We know from the scriptures that there was a war in heaven and that Lucifer rebelled and, with his followers, ‘was cast out into the earth’ [Revelation 12:9]. He is determined to disrupt our Heavenly Father’s plan and seeks to control the minds and actions of all.</a:t>
            </a:r>
          </a:p>
          <a:p>
            <a:r>
              <a:rPr lang="en-US">
                <a:solidFill>
                  <a:schemeClr val="bg1"/>
                </a:solidFill>
              </a:rPr>
              <a:t>“Counsel to Youth,” Ensign, Nov. 2011, 16</a:t>
            </a:r>
          </a:p>
        </p:txBody>
      </p:sp>
    </p:spTree>
    <p:extLst>
      <p:ext uri="{BB962C8B-B14F-4D97-AF65-F5344CB8AC3E}">
        <p14:creationId xmlns:p14="http://schemas.microsoft.com/office/powerpoint/2010/main" val="2409894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D5B296-80A8-4BE4-8576-B28ADDD3BABB}"/>
              </a:ext>
            </a:extLst>
          </p:cNvPr>
          <p:cNvSpPr>
            <a:spLocks noGrp="1"/>
          </p:cNvSpPr>
          <p:nvPr>
            <p:ph type="title"/>
          </p:nvPr>
        </p:nvSpPr>
        <p:spPr>
          <a:xfrm>
            <a:off x="618836" y="365125"/>
            <a:ext cx="11379200" cy="2719820"/>
          </a:xfrm>
        </p:spPr>
        <p:txBody>
          <a:bodyPr>
            <a:noAutofit/>
          </a:bodyPr>
          <a:lstStyle/>
          <a:p>
            <a:pPr>
              <a:spcAft>
                <a:spcPts val="1800"/>
              </a:spcAft>
            </a:pPr>
            <a:r>
              <a:rPr lang="en-US" sz="4800"/>
              <a:t>What are secret combinations?</a:t>
            </a:r>
            <a:br>
              <a:rPr lang="en-US" sz="4800"/>
            </a:br>
            <a:r>
              <a:rPr lang="en-US" sz="4800"/>
              <a:t>What are their goals and purposes?</a:t>
            </a:r>
            <a:br>
              <a:rPr lang="en-US" sz="4800"/>
            </a:br>
            <a:r>
              <a:rPr lang="en-US" sz="4800"/>
              <a:t>How do they ensure their continued existence?</a:t>
            </a:r>
          </a:p>
        </p:txBody>
      </p:sp>
      <p:sp>
        <p:nvSpPr>
          <p:cNvPr id="6" name="Content Placeholder 5">
            <a:extLst>
              <a:ext uri="{FF2B5EF4-FFF2-40B4-BE49-F238E27FC236}">
                <a16:creationId xmlns:a16="http://schemas.microsoft.com/office/drawing/2014/main" id="{BDCD3CB3-E52C-4302-9276-8D4B8502CE57}"/>
              </a:ext>
            </a:extLst>
          </p:cNvPr>
          <p:cNvSpPr>
            <a:spLocks noGrp="1"/>
          </p:cNvSpPr>
          <p:nvPr>
            <p:ph idx="1"/>
          </p:nvPr>
        </p:nvSpPr>
        <p:spPr>
          <a:xfrm>
            <a:off x="3072822" y="3429000"/>
            <a:ext cx="6046355" cy="2861108"/>
          </a:xfrm>
        </p:spPr>
        <p:txBody>
          <a:bodyPr>
            <a:normAutofit/>
          </a:bodyPr>
          <a:lstStyle/>
          <a:p>
            <a:pPr>
              <a:spcAft>
                <a:spcPts val="1800"/>
              </a:spcAft>
            </a:pPr>
            <a:r>
              <a:rPr lang="fi-FI" sz="4300"/>
              <a:t>Alma 37:21–22, 25–27</a:t>
            </a:r>
          </a:p>
          <a:p>
            <a:pPr>
              <a:spcAft>
                <a:spcPts val="1800"/>
              </a:spcAft>
            </a:pPr>
            <a:r>
              <a:rPr lang="fi-FI" sz="4300"/>
              <a:t>Helaman 6:20–26</a:t>
            </a:r>
          </a:p>
          <a:p>
            <a:pPr>
              <a:spcAft>
                <a:spcPts val="1800"/>
              </a:spcAft>
            </a:pPr>
            <a:r>
              <a:rPr lang="fi-FI" sz="4300"/>
              <a:t>Ether 8:18–26</a:t>
            </a:r>
          </a:p>
          <a:p>
            <a:pPr marL="0" indent="0">
              <a:buNone/>
            </a:pPr>
            <a:endParaRPr lang="en-US"/>
          </a:p>
        </p:txBody>
      </p:sp>
    </p:spTree>
    <p:extLst>
      <p:ext uri="{BB962C8B-B14F-4D97-AF65-F5344CB8AC3E}">
        <p14:creationId xmlns:p14="http://schemas.microsoft.com/office/powerpoint/2010/main" val="2281789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30B1F50-9D40-4DCA-B102-72103D82FB60}"/>
              </a:ext>
            </a:extLst>
          </p:cNvPr>
          <p:cNvSpPr>
            <a:spLocks noGrp="1"/>
          </p:cNvSpPr>
          <p:nvPr>
            <p:ph type="title"/>
          </p:nvPr>
        </p:nvSpPr>
        <p:spPr>
          <a:xfrm>
            <a:off x="564021" y="457200"/>
            <a:ext cx="7204106" cy="961402"/>
          </a:xfrm>
        </p:spPr>
        <p:txBody>
          <a:bodyPr/>
          <a:lstStyle/>
          <a:p>
            <a:r>
              <a:rPr lang="en-US"/>
              <a:t>President M. Russell Ballard</a:t>
            </a:r>
          </a:p>
        </p:txBody>
      </p:sp>
      <p:sp>
        <p:nvSpPr>
          <p:cNvPr id="8" name="Text Placeholder 7">
            <a:extLst>
              <a:ext uri="{FF2B5EF4-FFF2-40B4-BE49-F238E27FC236}">
                <a16:creationId xmlns:a16="http://schemas.microsoft.com/office/drawing/2014/main" id="{CE09FBB2-EBDE-4D33-9F11-FED20168AADB}"/>
              </a:ext>
            </a:extLst>
          </p:cNvPr>
          <p:cNvSpPr>
            <a:spLocks noGrp="1"/>
          </p:cNvSpPr>
          <p:nvPr>
            <p:ph type="body" sz="half" idx="2"/>
          </p:nvPr>
        </p:nvSpPr>
        <p:spPr>
          <a:xfrm>
            <a:off x="564020" y="1563881"/>
            <a:ext cx="7406961" cy="5169428"/>
          </a:xfrm>
        </p:spPr>
        <p:txBody>
          <a:bodyPr>
            <a:normAutofit/>
          </a:bodyPr>
          <a:lstStyle/>
          <a:p>
            <a:r>
              <a:rPr lang="en-US" sz="3600"/>
              <a:t>Among today’s secret combinations are gangs, drug cartels, and organized crime families. The secret combinations of our day function much like the </a:t>
            </a:r>
            <a:r>
              <a:rPr lang="en-US" sz="3600" err="1"/>
              <a:t>Gadianton</a:t>
            </a:r>
            <a:r>
              <a:rPr lang="en-US" sz="3600"/>
              <a:t> robbers of the Book of Mormon times. … Among their purposes are to ‘murder, and plunder, and steal, and commit whoredoms and all manner of wickedness’ [Helaman 6:23]</a:t>
            </a:r>
          </a:p>
          <a:p>
            <a:r>
              <a:rPr lang="en-US" sz="1800"/>
              <a:t>“Standing for Truth and Right,” Ensign, Nov. 1997, 38</a:t>
            </a:r>
          </a:p>
        </p:txBody>
      </p:sp>
      <p:pic>
        <p:nvPicPr>
          <p:cNvPr id="5" name="Picture Placeholder 4" descr="A person wearing a suit and tie&#10;&#10;Description generated with very high confidence">
            <a:extLst>
              <a:ext uri="{FF2B5EF4-FFF2-40B4-BE49-F238E27FC236}">
                <a16:creationId xmlns:a16="http://schemas.microsoft.com/office/drawing/2014/main" id="{C8DD0F89-E49F-40EF-9C5D-24295D900042}"/>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backgroundRemoval t="10134" b="99756" l="4275" r="99542">
                        <a14:foregroundMark x1="42595" y1="53480" x2="21221" y2="59951"/>
                        <a14:foregroundMark x1="21221" y1="59951" x2="14656" y2="67033"/>
                        <a14:foregroundMark x1="14656" y1="67033" x2="4275" y2="99756"/>
                        <a14:foregroundMark x1="66718" y1="45788" x2="99084" y2="56410"/>
                        <a14:foregroundMark x1="99084" y1="56410" x2="99542" y2="56899"/>
                        <a14:foregroundMark x1="82748" y1="61783" x2="71756" y2="62637"/>
                        <a14:foregroundMark x1="71756" y1="62637" x2="63053" y2="70574"/>
                        <a14:foregroundMark x1="63053" y1="70574" x2="61221" y2="81441"/>
                        <a14:foregroundMark x1="61221" y1="81441" x2="65802" y2="90354"/>
                        <a14:foregroundMark x1="65802" y1="90354" x2="78931" y2="97192"/>
                        <a14:foregroundMark x1="78931" y1="97192" x2="91756" y2="97924"/>
                        <a14:foregroundMark x1="91756" y1="97924" x2="99542" y2="97070"/>
                        <a14:foregroundMark x1="23817" y1="64957" x2="18015" y2="73138"/>
                        <a14:foregroundMark x1="18015" y1="73138" x2="15115" y2="85836"/>
                        <a14:foregroundMark x1="15115" y1="85836" x2="17557" y2="96093"/>
                        <a14:foregroundMark x1="17557" y1="96093" x2="21374" y2="99756"/>
                      </a14:backgroundRemoval>
                    </a14:imgEffect>
                  </a14:imgLayer>
                </a14:imgProps>
              </a:ext>
              <a:ext uri="{28A0092B-C50C-407E-A947-70E740481C1C}">
                <a14:useLocalDpi xmlns:a14="http://schemas.microsoft.com/office/drawing/2010/main" val="0"/>
              </a:ext>
            </a:extLst>
          </a:blip>
          <a:srcRect l="10003" t="7392" r="10003" b="10208"/>
          <a:stretch/>
        </p:blipFill>
        <p:spPr>
          <a:xfrm>
            <a:off x="7876375" y="1508333"/>
            <a:ext cx="4315625" cy="5349667"/>
          </a:xfrm>
        </p:spPr>
      </p:pic>
    </p:spTree>
    <p:extLst>
      <p:ext uri="{BB962C8B-B14F-4D97-AF65-F5344CB8AC3E}">
        <p14:creationId xmlns:p14="http://schemas.microsoft.com/office/powerpoint/2010/main" val="938616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F30FF-DF81-4040-B327-DF5C3C7368B2}"/>
              </a:ext>
            </a:extLst>
          </p:cNvPr>
          <p:cNvSpPr>
            <a:spLocks noGrp="1"/>
          </p:cNvSpPr>
          <p:nvPr>
            <p:ph type="title"/>
          </p:nvPr>
        </p:nvSpPr>
        <p:spPr/>
        <p:txBody>
          <a:bodyPr/>
          <a:lstStyle/>
          <a:p>
            <a:r>
              <a:rPr lang="en-US"/>
              <a:t>President Ezra Taft Benson</a:t>
            </a:r>
          </a:p>
        </p:txBody>
      </p:sp>
      <p:sp>
        <p:nvSpPr>
          <p:cNvPr id="3" name="Text Placeholder 2">
            <a:extLst>
              <a:ext uri="{FF2B5EF4-FFF2-40B4-BE49-F238E27FC236}">
                <a16:creationId xmlns:a16="http://schemas.microsoft.com/office/drawing/2014/main" id="{23E48470-B55F-4D69-AC4E-DA04121885EC}"/>
              </a:ext>
            </a:extLst>
          </p:cNvPr>
          <p:cNvSpPr>
            <a:spLocks noGrp="1"/>
          </p:cNvSpPr>
          <p:nvPr>
            <p:ph type="body" sz="half" idx="2"/>
          </p:nvPr>
        </p:nvSpPr>
        <p:spPr>
          <a:xfrm>
            <a:off x="564021" y="1809749"/>
            <a:ext cx="7573215" cy="4932796"/>
          </a:xfrm>
        </p:spPr>
        <p:txBody>
          <a:bodyPr>
            <a:normAutofit/>
          </a:bodyPr>
          <a:lstStyle/>
          <a:p>
            <a:r>
              <a:rPr lang="en-US" sz="3600"/>
              <a:t>I testify that wickedness is rapidly expanding in every segment of our society. (See D&amp;C 1:14–16; 84:49–53.) It is more highly organized, more cleverly disguised, and more powerfully promoted than ever before. Secret combinations lusting for power, gain, and glory are flourishing. … (See Ether 8:18–25.) </a:t>
            </a:r>
          </a:p>
          <a:p>
            <a:r>
              <a:rPr lang="en-US" sz="1800"/>
              <a:t>Ezra Taft Benson, “I Testify,” Ensign, Nov. 1988, 87</a:t>
            </a:r>
          </a:p>
        </p:txBody>
      </p:sp>
      <p:pic>
        <p:nvPicPr>
          <p:cNvPr id="6" name="Picture Placeholder 5" descr="A person wearing a suit and tie&#10;&#10;Description generated with very high confidence">
            <a:extLst>
              <a:ext uri="{FF2B5EF4-FFF2-40B4-BE49-F238E27FC236}">
                <a16:creationId xmlns:a16="http://schemas.microsoft.com/office/drawing/2014/main" id="{54FA1206-B274-4152-A910-64E7E768C655}"/>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backgroundRemoval t="6588" b="97804" l="0" r="99584">
                        <a14:foregroundMark x1="68399" y1="11149" x2="58212" y2="6926"/>
                        <a14:foregroundMark x1="58212" y1="6926" x2="46362" y2="6588"/>
                        <a14:foregroundMark x1="46362" y1="6588" x2="39501" y2="9628"/>
                        <a14:foregroundMark x1="76923" y1="47635" x2="90904" y2="53728"/>
                        <a14:foregroundMark x1="42412" y1="51014" x2="20374" y2="56419"/>
                        <a14:foregroundMark x1="20374" y1="56419" x2="12474" y2="63345"/>
                        <a14:foregroundMark x1="12474" y1="63345" x2="9356" y2="73142"/>
                        <a14:foregroundMark x1="4190" y1="76640" x2="624" y2="79054"/>
                        <a14:foregroundMark x1="9356" y1="73142" x2="4242" y2="76604"/>
                        <a14:foregroundMark x1="624" y1="79054" x2="0" y2="79223"/>
                        <a14:foregroundMark x1="40748" y1="54054" x2="73805" y2="87838"/>
                        <a14:foregroundMark x1="73805" y1="87838" x2="63825" y2="94088"/>
                        <a14:foregroundMark x1="63825" y1="94088" x2="16424" y2="87669"/>
                        <a14:foregroundMark x1="16424" y1="87669" x2="20166" y2="77027"/>
                        <a14:foregroundMark x1="20166" y1="77027" x2="42620" y2="59122"/>
                        <a14:foregroundMark x1="79418" y1="49662" x2="88773" y2="55236"/>
                        <a14:foregroundMark x1="88773" y1="55236" x2="99792" y2="67736"/>
                        <a14:foregroundMark x1="6237" y1="96115" x2="45530" y2="94426"/>
                        <a14:foregroundMark x1="45530" y1="94426" x2="87110" y2="97973"/>
                        <a14:foregroundMark x1="87110" y1="97973" x2="98753" y2="97804"/>
                        <a14:foregroundMark x1="98753" y1="97804" x2="98753" y2="97804"/>
                        <a14:foregroundMark x1="28690" y1="27027" x2="29522" y2="29561"/>
                        <a14:backgroundMark x1="78794" y1="40541" x2="87110" y2="46622"/>
                        <a14:backgroundMark x1="87110" y1="46622" x2="98545" y2="48649"/>
                        <a14:backgroundMark x1="79834" y1="38176" x2="99792" y2="43412"/>
                        <a14:backgroundMark x1="90229" y1="48818" x2="99584" y2="51689"/>
                        <a14:backgroundMark x1="93763" y1="52027" x2="98545" y2="55236"/>
                        <a14:backgroundMark x1="91892" y1="52872" x2="99792" y2="56419"/>
                        <a14:backgroundMark x1="1455" y1="74155" x2="832" y2="75845"/>
                        <a14:backgroundMark x1="98545" y1="57264" x2="99792" y2="58108"/>
                        <a14:backgroundMark x1="98753" y1="59122" x2="99792" y2="59797"/>
                        <a14:backgroundMark x1="99376" y1="60304" x2="99792" y2="60811"/>
                        <a14:backgroundMark x1="77547" y1="39865" x2="77131" y2="40372"/>
                      </a14:backgroundRemoval>
                    </a14:imgEffect>
                    <a14:imgEffect>
                      <a14:brightnessContrast contrast="-20000"/>
                    </a14:imgEffect>
                  </a14:imgLayer>
                </a14:imgProps>
              </a:ext>
              <a:ext uri="{28A0092B-C50C-407E-A947-70E740481C1C}">
                <a14:useLocalDpi xmlns:a14="http://schemas.microsoft.com/office/drawing/2010/main" val="0"/>
              </a:ext>
            </a:extLst>
          </a:blip>
          <a:srcRect l="4619" t="393" r="4619" b="6743"/>
          <a:stretch/>
        </p:blipFill>
        <p:spPr>
          <a:xfrm>
            <a:off x="7876375" y="1508333"/>
            <a:ext cx="4315625" cy="5349667"/>
          </a:xfrm>
        </p:spPr>
      </p:pic>
    </p:spTree>
    <p:extLst>
      <p:ext uri="{BB962C8B-B14F-4D97-AF65-F5344CB8AC3E}">
        <p14:creationId xmlns:p14="http://schemas.microsoft.com/office/powerpoint/2010/main" val="26170713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44</Slides>
  <Notes>15</Notes>
  <HiddenSlides>0</HiddenSlide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TEACHINGS AND DOCTRINE OF THE BOOK OF MORMON</vt:lpstr>
      <vt:lpstr>The Book of Mormon records the destruction of individuals and societies that embraced wickedness and allowed secret combinations to exist. At the same time, the Book of Mormon also teaches that we can live righteously despite living in a wicked environment. We should look for and identify ways we can remain righteous in today’s world.</vt:lpstr>
      <vt:lpstr>Readings</vt:lpstr>
      <vt:lpstr>Principles</vt:lpstr>
      <vt:lpstr>Enemy Territory</vt:lpstr>
      <vt:lpstr>President Boyd K. Packer</vt:lpstr>
      <vt:lpstr>What are secret combinations? What are their goals and purposes? How do they ensure their continued existence?</vt:lpstr>
      <vt:lpstr>President M. Russell Ballard</vt:lpstr>
      <vt:lpstr>President Ezra Taft Benson</vt:lpstr>
      <vt:lpstr>Mormon’s environment</vt:lpstr>
      <vt:lpstr>Virginia U. Jensen</vt:lpstr>
      <vt:lpstr>Virginia U. Jensen</vt:lpstr>
      <vt:lpstr>President James E. Faust</vt:lpstr>
      <vt:lpstr>President James E. Faust</vt:lpstr>
      <vt:lpstr>PowerPoint Presentation</vt:lpstr>
      <vt:lpstr>PowerPoint Presentation</vt:lpstr>
      <vt:lpstr>President Russell M. Nelson</vt:lpstr>
      <vt:lpstr>President Dallin H. Oaks</vt:lpstr>
      <vt:lpstr>President Henry B. Eyring</vt:lpstr>
      <vt:lpstr>Elder Jeffrey R. Holland</vt:lpstr>
      <vt:lpstr>Elder Dieter F. Uchtdorf</vt:lpstr>
      <vt:lpstr>Elder David A. Bednar</vt:lpstr>
      <vt:lpstr>Elder Quentin R. Cook</vt:lpstr>
      <vt:lpstr>Elder D. Todd Christofferson</vt:lpstr>
      <vt:lpstr>Elder Neil L. Andersen</vt:lpstr>
      <vt:lpstr>Elder Ronald A. Rasband</vt:lpstr>
      <vt:lpstr>Elder Gary E. Stevenson</vt:lpstr>
      <vt:lpstr>Elder Dale G. Renlund</vt:lpstr>
      <vt:lpstr>Elder Gerrit W. Gong</vt:lpstr>
      <vt:lpstr>Elder Ullisses Soares</vt:lpstr>
      <vt:lpstr>Elder Richard G. Scott</vt:lpstr>
      <vt:lpstr>Elder Bruce R. McConkie</vt:lpstr>
      <vt:lpstr>Joseph Smith</vt:lpstr>
      <vt:lpstr>Elder Neal A. Maxwell</vt:lpstr>
      <vt:lpstr>Elder Joseph B. Wirthlin</vt:lpstr>
      <vt:lpstr>Elder Robert D. Hales</vt:lpstr>
      <vt:lpstr>President Harold B. Lee</vt:lpstr>
      <vt:lpstr>President Gordon B. Hinckley</vt:lpstr>
      <vt:lpstr>President Thomas S. Monson</vt:lpstr>
      <vt:lpstr>President Marion G. Romney</vt:lpstr>
      <vt:lpstr>Elder Bruce C. Hafen</vt:lpstr>
      <vt:lpstr>Elder Whitney L. Clayton</vt:lpstr>
      <vt:lpstr>Elder Tad R. Callister</vt:lpstr>
      <vt:lpstr>President David O. McKay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Heiner</dc:creator>
  <cp:revision>1</cp:revision>
  <dcterms:created xsi:type="dcterms:W3CDTF">2018-04-17T18:53:42Z</dcterms:created>
  <dcterms:modified xsi:type="dcterms:W3CDTF">2019-04-11T19:07:19Z</dcterms:modified>
</cp:coreProperties>
</file>